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8" r:id="rId2"/>
    <p:sldId id="279" r:id="rId3"/>
    <p:sldId id="259" r:id="rId4"/>
    <p:sldId id="260" r:id="rId5"/>
    <p:sldId id="263" r:id="rId6"/>
    <p:sldId id="261" r:id="rId7"/>
    <p:sldId id="278" r:id="rId8"/>
    <p:sldId id="265" r:id="rId9"/>
    <p:sldId id="262" r:id="rId10"/>
    <p:sldId id="266" r:id="rId11"/>
    <p:sldId id="272" r:id="rId12"/>
    <p:sldId id="273" r:id="rId13"/>
    <p:sldId id="267" r:id="rId14"/>
    <p:sldId id="268" r:id="rId15"/>
    <p:sldId id="269" r:id="rId16"/>
    <p:sldId id="270" r:id="rId17"/>
    <p:sldId id="271" r:id="rId18"/>
    <p:sldId id="274" r:id="rId19"/>
    <p:sldId id="275" r:id="rId20"/>
    <p:sldId id="276" r:id="rId21"/>
  </p:sldIdLst>
  <p:sldSz cx="12192000" cy="6858000"/>
  <p:notesSz cx="6858000" cy="9144000"/>
  <p:embeddedFontLst>
    <p:embeddedFont>
      <p:font typeface="Cambria Math" panose="02040503050406030204" pitchFamily="18" charset="0"/>
      <p:regular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EDE22A-197E-0F4E-BB56-528F408824F4}" v="7" dt="2025-04-30T04:20:18.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54"/>
    <p:restoredTop sz="73593"/>
  </p:normalViewPr>
  <p:slideViewPr>
    <p:cSldViewPr snapToGrid="0">
      <p:cViewPr>
        <p:scale>
          <a:sx n="91" d="100"/>
          <a:sy n="91" d="100"/>
        </p:scale>
        <p:origin x="1880" y="32"/>
      </p:cViewPr>
      <p:guideLst>
        <p:guide orient="horz" pos="2184"/>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hui Zhang" userId="2d1a1d64-1aa6-4da0-8590-7f97f70855c2" providerId="ADAL" clId="{64C76A38-5824-5D4F-BA97-57C3D4DB23CF}"/>
    <pc:docChg chg="modSld">
      <pc:chgData name="Chunhui Zhang" userId="2d1a1d64-1aa6-4da0-8590-7f97f70855c2" providerId="ADAL" clId="{64C76A38-5824-5D4F-BA97-57C3D4DB23CF}" dt="2025-04-01T14:43:15.383" v="68" actId="20577"/>
      <pc:docMkLst>
        <pc:docMk/>
      </pc:docMkLst>
      <pc:sldChg chg="modSp mod">
        <pc:chgData name="Chunhui Zhang" userId="2d1a1d64-1aa6-4da0-8590-7f97f70855c2" providerId="ADAL" clId="{64C76A38-5824-5D4F-BA97-57C3D4DB23CF}" dt="2025-04-01T14:42:11.335" v="34" actId="20577"/>
        <pc:sldMkLst>
          <pc:docMk/>
          <pc:sldMk cId="0" sldId="256"/>
        </pc:sldMkLst>
      </pc:sldChg>
      <pc:sldChg chg="modSp mod">
        <pc:chgData name="Chunhui Zhang" userId="2d1a1d64-1aa6-4da0-8590-7f97f70855c2" providerId="ADAL" clId="{64C76A38-5824-5D4F-BA97-57C3D4DB23CF}" dt="2025-04-01T14:43:15.383" v="68" actId="20577"/>
        <pc:sldMkLst>
          <pc:docMk/>
          <pc:sldMk cId="676213298" sldId="278"/>
        </pc:sldMkLst>
        <pc:spChg chg="mod">
          <ac:chgData name="Chunhui Zhang" userId="2d1a1d64-1aa6-4da0-8590-7f97f70855c2" providerId="ADAL" clId="{64C76A38-5824-5D4F-BA97-57C3D4DB23CF}" dt="2025-04-01T14:43:15.383" v="68" actId="20577"/>
          <ac:spMkLst>
            <pc:docMk/>
            <pc:sldMk cId="676213298" sldId="278"/>
            <ac:spMk id="312" creationId="{03E599A8-BF92-6404-D470-4393B931372E}"/>
          </ac:spMkLst>
        </pc:spChg>
      </pc:sldChg>
    </pc:docChg>
  </pc:docChgLst>
  <pc:docChgLst>
    <pc:chgData name="Chunhui Zhang" userId="2d1a1d64-1aa6-4da0-8590-7f97f70855c2" providerId="ADAL" clId="{E4EDE22A-197E-0F4E-BB56-528F408824F4}"/>
    <pc:docChg chg="undo redo custSel delSld modSld sldOrd">
      <pc:chgData name="Chunhui Zhang" userId="2d1a1d64-1aa6-4da0-8590-7f97f70855c2" providerId="ADAL" clId="{E4EDE22A-197E-0F4E-BB56-528F408824F4}" dt="2025-04-30T04:25:21.960" v="1440" actId="20577"/>
      <pc:docMkLst>
        <pc:docMk/>
      </pc:docMkLst>
      <pc:sldChg chg="addSp delSp modSp mod modTransition delAnim modAnim">
        <pc:chgData name="Chunhui Zhang" userId="2d1a1d64-1aa6-4da0-8590-7f97f70855c2" providerId="ADAL" clId="{E4EDE22A-197E-0F4E-BB56-528F408824F4}" dt="2025-04-04T18:26:20.679" v="41" actId="1076"/>
        <pc:sldMkLst>
          <pc:docMk/>
          <pc:sldMk cId="0" sldId="256"/>
        </pc:sldMkLst>
      </pc:sldChg>
      <pc:sldChg chg="addSp delSp modSp modTransition modAnim">
        <pc:chgData name="Chunhui Zhang" userId="2d1a1d64-1aa6-4da0-8590-7f97f70855c2" providerId="ADAL" clId="{E4EDE22A-197E-0F4E-BB56-528F408824F4}" dt="2025-04-30T03:20:52.300" v="212" actId="20577"/>
        <pc:sldMkLst>
          <pc:docMk/>
          <pc:sldMk cId="0" sldId="258"/>
        </pc:sldMkLst>
        <pc:spChg chg="mod">
          <ac:chgData name="Chunhui Zhang" userId="2d1a1d64-1aa6-4da0-8590-7f97f70855c2" providerId="ADAL" clId="{E4EDE22A-197E-0F4E-BB56-528F408824F4}" dt="2025-04-30T03:20:52.300" v="212" actId="20577"/>
          <ac:spMkLst>
            <pc:docMk/>
            <pc:sldMk cId="0" sldId="258"/>
            <ac:spMk id="8" creationId="{0A67550E-459C-69D2-5A31-6D7DEFFE1CFB}"/>
          </ac:spMkLst>
        </pc:spChg>
      </pc:sldChg>
      <pc:sldChg chg="addSp delSp modSp mod modTransition modAnim">
        <pc:chgData name="Chunhui Zhang" userId="2d1a1d64-1aa6-4da0-8590-7f97f70855c2" providerId="ADAL" clId="{E4EDE22A-197E-0F4E-BB56-528F408824F4}" dt="2025-04-30T04:04:28.133" v="515" actId="20577"/>
        <pc:sldMkLst>
          <pc:docMk/>
          <pc:sldMk cId="0" sldId="259"/>
        </pc:sldMkLst>
        <pc:spChg chg="mod">
          <ac:chgData name="Chunhui Zhang" userId="2d1a1d64-1aa6-4da0-8590-7f97f70855c2" providerId="ADAL" clId="{E4EDE22A-197E-0F4E-BB56-528F408824F4}" dt="2025-04-30T03:51:03.536" v="262" actId="1035"/>
          <ac:spMkLst>
            <pc:docMk/>
            <pc:sldMk cId="0" sldId="259"/>
            <ac:spMk id="253" creationId="{00000000-0000-0000-0000-000000000000}"/>
          </ac:spMkLst>
        </pc:spChg>
        <pc:spChg chg="mod">
          <ac:chgData name="Chunhui Zhang" userId="2d1a1d64-1aa6-4da0-8590-7f97f70855c2" providerId="ADAL" clId="{E4EDE22A-197E-0F4E-BB56-528F408824F4}" dt="2025-04-30T04:04:28.133" v="515" actId="20577"/>
          <ac:spMkLst>
            <pc:docMk/>
            <pc:sldMk cId="0" sldId="259"/>
            <ac:spMk id="255" creationId="{00000000-0000-0000-0000-000000000000}"/>
          </ac:spMkLst>
        </pc:spChg>
      </pc:sldChg>
      <pc:sldChg chg="addSp delSp modSp mod modTransition modAnim">
        <pc:chgData name="Chunhui Zhang" userId="2d1a1d64-1aa6-4da0-8590-7f97f70855c2" providerId="ADAL" clId="{E4EDE22A-197E-0F4E-BB56-528F408824F4}" dt="2025-04-30T04:24:44.780" v="1407" actId="1076"/>
        <pc:sldMkLst>
          <pc:docMk/>
          <pc:sldMk cId="0" sldId="260"/>
        </pc:sldMkLst>
        <pc:spChg chg="mod">
          <ac:chgData name="Chunhui Zhang" userId="2d1a1d64-1aa6-4da0-8590-7f97f70855c2" providerId="ADAL" clId="{E4EDE22A-197E-0F4E-BB56-528F408824F4}" dt="2025-04-30T03:58:42.377" v="329" actId="20577"/>
          <ac:spMkLst>
            <pc:docMk/>
            <pc:sldMk cId="0" sldId="260"/>
            <ac:spMk id="262" creationId="{00000000-0000-0000-0000-000000000000}"/>
          </ac:spMkLst>
        </pc:spChg>
        <pc:spChg chg="del mod">
          <ac:chgData name="Chunhui Zhang" userId="2d1a1d64-1aa6-4da0-8590-7f97f70855c2" providerId="ADAL" clId="{E4EDE22A-197E-0F4E-BB56-528F408824F4}" dt="2025-04-30T04:24:28.406" v="1405" actId="478"/>
          <ac:spMkLst>
            <pc:docMk/>
            <pc:sldMk cId="0" sldId="260"/>
            <ac:spMk id="264" creationId="{00000000-0000-0000-0000-000000000000}"/>
          </ac:spMkLst>
        </pc:spChg>
        <pc:spChg chg="add del">
          <ac:chgData name="Chunhui Zhang" userId="2d1a1d64-1aa6-4da0-8590-7f97f70855c2" providerId="ADAL" clId="{E4EDE22A-197E-0F4E-BB56-528F408824F4}" dt="2025-04-30T04:04:52.477" v="525" actId="478"/>
          <ac:spMkLst>
            <pc:docMk/>
            <pc:sldMk cId="0" sldId="260"/>
            <ac:spMk id="268" creationId="{00000000-0000-0000-0000-000000000000}"/>
          </ac:spMkLst>
        </pc:spChg>
        <pc:spChg chg="mod">
          <ac:chgData name="Chunhui Zhang" userId="2d1a1d64-1aa6-4da0-8590-7f97f70855c2" providerId="ADAL" clId="{E4EDE22A-197E-0F4E-BB56-528F408824F4}" dt="2025-04-30T04:24:44.780" v="1407" actId="1076"/>
          <ac:spMkLst>
            <pc:docMk/>
            <pc:sldMk cId="0" sldId="260"/>
            <ac:spMk id="271" creationId="{00000000-0000-0000-0000-000000000000}"/>
          </ac:spMkLst>
        </pc:spChg>
        <pc:picChg chg="add del">
          <ac:chgData name="Chunhui Zhang" userId="2d1a1d64-1aa6-4da0-8590-7f97f70855c2" providerId="ADAL" clId="{E4EDE22A-197E-0F4E-BB56-528F408824F4}" dt="2025-04-30T04:04:52.369" v="524" actId="478"/>
          <ac:picMkLst>
            <pc:docMk/>
            <pc:sldMk cId="0" sldId="260"/>
            <ac:picMk id="265" creationId="{00000000-0000-0000-0000-000000000000}"/>
          </ac:picMkLst>
        </pc:picChg>
        <pc:picChg chg="mod">
          <ac:chgData name="Chunhui Zhang" userId="2d1a1d64-1aa6-4da0-8590-7f97f70855c2" providerId="ADAL" clId="{E4EDE22A-197E-0F4E-BB56-528F408824F4}" dt="2025-04-30T04:04:44.907" v="519" actId="1076"/>
          <ac:picMkLst>
            <pc:docMk/>
            <pc:sldMk cId="0" sldId="260"/>
            <ac:picMk id="266" creationId="{00000000-0000-0000-0000-000000000000}"/>
          </ac:picMkLst>
        </pc:picChg>
      </pc:sldChg>
      <pc:sldChg chg="addSp delSp modSp mod modTransition modAnim">
        <pc:chgData name="Chunhui Zhang" userId="2d1a1d64-1aa6-4da0-8590-7f97f70855c2" providerId="ADAL" clId="{E4EDE22A-197E-0F4E-BB56-528F408824F4}" dt="2025-04-30T04:03:20.478" v="451" actId="20577"/>
        <pc:sldMkLst>
          <pc:docMk/>
          <pc:sldMk cId="0" sldId="261"/>
        </pc:sldMkLst>
        <pc:spChg chg="mod">
          <ac:chgData name="Chunhui Zhang" userId="2d1a1d64-1aa6-4da0-8590-7f97f70855c2" providerId="ADAL" clId="{E4EDE22A-197E-0F4E-BB56-528F408824F4}" dt="2025-04-30T04:03:20.478" v="451" actId="20577"/>
          <ac:spMkLst>
            <pc:docMk/>
            <pc:sldMk cId="0" sldId="261"/>
            <ac:spMk id="278" creationId="{00000000-0000-0000-0000-000000000000}"/>
          </ac:spMkLst>
        </pc:spChg>
        <pc:spChg chg="mod">
          <ac:chgData name="Chunhui Zhang" userId="2d1a1d64-1aa6-4da0-8590-7f97f70855c2" providerId="ADAL" clId="{E4EDE22A-197E-0F4E-BB56-528F408824F4}" dt="2025-04-30T03:55:59.452" v="298" actId="20577"/>
          <ac:spMkLst>
            <pc:docMk/>
            <pc:sldMk cId="0" sldId="261"/>
            <ac:spMk id="279" creationId="{00000000-0000-0000-0000-000000000000}"/>
          </ac:spMkLst>
        </pc:spChg>
      </pc:sldChg>
      <pc:sldChg chg="addSp delSp modSp mod ord modTransition modAnim">
        <pc:chgData name="Chunhui Zhang" userId="2d1a1d64-1aa6-4da0-8590-7f97f70855c2" providerId="ADAL" clId="{E4EDE22A-197E-0F4E-BB56-528F408824F4}" dt="2025-04-30T04:17:59.071" v="1086" actId="113"/>
        <pc:sldMkLst>
          <pc:docMk/>
          <pc:sldMk cId="0" sldId="262"/>
        </pc:sldMkLst>
        <pc:spChg chg="mod">
          <ac:chgData name="Chunhui Zhang" userId="2d1a1d64-1aa6-4da0-8590-7f97f70855c2" providerId="ADAL" clId="{E4EDE22A-197E-0F4E-BB56-528F408824F4}" dt="2025-04-30T04:17:59.071" v="1086" actId="113"/>
          <ac:spMkLst>
            <pc:docMk/>
            <pc:sldMk cId="0" sldId="262"/>
            <ac:spMk id="285" creationId="{00000000-0000-0000-0000-000000000000}"/>
          </ac:spMkLst>
        </pc:spChg>
        <pc:spChg chg="mod">
          <ac:chgData name="Chunhui Zhang" userId="2d1a1d64-1aa6-4da0-8590-7f97f70855c2" providerId="ADAL" clId="{E4EDE22A-197E-0F4E-BB56-528F408824F4}" dt="2025-04-30T04:11:40.115" v="768" actId="1035"/>
          <ac:spMkLst>
            <pc:docMk/>
            <pc:sldMk cId="0" sldId="262"/>
            <ac:spMk id="286" creationId="{00000000-0000-0000-0000-000000000000}"/>
          </ac:spMkLst>
        </pc:spChg>
        <pc:picChg chg="mod">
          <ac:chgData name="Chunhui Zhang" userId="2d1a1d64-1aa6-4da0-8590-7f97f70855c2" providerId="ADAL" clId="{E4EDE22A-197E-0F4E-BB56-528F408824F4}" dt="2025-04-30T04:11:40.115" v="768" actId="1035"/>
          <ac:picMkLst>
            <pc:docMk/>
            <pc:sldMk cId="0" sldId="262"/>
            <ac:picMk id="288" creationId="{00000000-0000-0000-0000-000000000000}"/>
          </ac:picMkLst>
        </pc:picChg>
      </pc:sldChg>
      <pc:sldChg chg="addSp delSp modSp mod ord modTransition modAnim">
        <pc:chgData name="Chunhui Zhang" userId="2d1a1d64-1aa6-4da0-8590-7f97f70855c2" providerId="ADAL" clId="{E4EDE22A-197E-0F4E-BB56-528F408824F4}" dt="2025-04-30T04:24:23.321" v="1404" actId="20577"/>
        <pc:sldMkLst>
          <pc:docMk/>
          <pc:sldMk cId="0" sldId="263"/>
        </pc:sldMkLst>
        <pc:spChg chg="mod">
          <ac:chgData name="Chunhui Zhang" userId="2d1a1d64-1aa6-4da0-8590-7f97f70855c2" providerId="ADAL" clId="{E4EDE22A-197E-0F4E-BB56-528F408824F4}" dt="2025-04-30T04:24:23.321" v="1404" actId="20577"/>
          <ac:spMkLst>
            <pc:docMk/>
            <pc:sldMk cId="0" sldId="263"/>
            <ac:spMk id="294" creationId="{00000000-0000-0000-0000-000000000000}"/>
          </ac:spMkLst>
        </pc:spChg>
        <pc:spChg chg="mod">
          <ac:chgData name="Chunhui Zhang" userId="2d1a1d64-1aa6-4da0-8590-7f97f70855c2" providerId="ADAL" clId="{E4EDE22A-197E-0F4E-BB56-528F408824F4}" dt="2025-04-30T03:58:35.120" v="328" actId="20577"/>
          <ac:spMkLst>
            <pc:docMk/>
            <pc:sldMk cId="0" sldId="263"/>
            <ac:spMk id="295" creationId="{00000000-0000-0000-0000-000000000000}"/>
          </ac:spMkLst>
        </pc:spChg>
      </pc:sldChg>
      <pc:sldChg chg="addSp delSp modSp del mod ord modTransition modAnim modShow">
        <pc:chgData name="Chunhui Zhang" userId="2d1a1d64-1aa6-4da0-8590-7f97f70855c2" providerId="ADAL" clId="{E4EDE22A-197E-0F4E-BB56-528F408824F4}" dt="2025-04-30T04:13:13.305" v="825" actId="2696"/>
        <pc:sldMkLst>
          <pc:docMk/>
          <pc:sldMk cId="0" sldId="264"/>
        </pc:sldMkLst>
        <pc:spChg chg="mod">
          <ac:chgData name="Chunhui Zhang" userId="2d1a1d64-1aa6-4da0-8590-7f97f70855c2" providerId="ADAL" clId="{E4EDE22A-197E-0F4E-BB56-528F408824F4}" dt="2025-04-30T04:12:19.052" v="803" actId="1035"/>
          <ac:spMkLst>
            <pc:docMk/>
            <pc:sldMk cId="0" sldId="264"/>
            <ac:spMk id="305" creationId="{00000000-0000-0000-0000-000000000000}"/>
          </ac:spMkLst>
        </pc:spChg>
        <pc:spChg chg="mod">
          <ac:chgData name="Chunhui Zhang" userId="2d1a1d64-1aa6-4da0-8590-7f97f70855c2" providerId="ADAL" clId="{E4EDE22A-197E-0F4E-BB56-528F408824F4}" dt="2025-04-30T04:12:19.052" v="803" actId="1035"/>
          <ac:spMkLst>
            <pc:docMk/>
            <pc:sldMk cId="0" sldId="264"/>
            <ac:spMk id="306" creationId="{00000000-0000-0000-0000-000000000000}"/>
          </ac:spMkLst>
        </pc:spChg>
      </pc:sldChg>
      <pc:sldChg chg="addSp delSp modSp mod modTransition modAnim">
        <pc:chgData name="Chunhui Zhang" userId="2d1a1d64-1aa6-4da0-8590-7f97f70855c2" providerId="ADAL" clId="{E4EDE22A-197E-0F4E-BB56-528F408824F4}" dt="2025-04-30T04:11:47.201" v="781" actId="1035"/>
        <pc:sldMkLst>
          <pc:docMk/>
          <pc:sldMk cId="0" sldId="265"/>
        </pc:sldMkLst>
        <pc:spChg chg="mod">
          <ac:chgData name="Chunhui Zhang" userId="2d1a1d64-1aa6-4da0-8590-7f97f70855c2" providerId="ADAL" clId="{E4EDE22A-197E-0F4E-BB56-528F408824F4}" dt="2025-04-30T04:11:47.201" v="781" actId="1035"/>
          <ac:spMkLst>
            <pc:docMk/>
            <pc:sldMk cId="0" sldId="265"/>
            <ac:spMk id="312" creationId="{00000000-0000-0000-0000-000000000000}"/>
          </ac:spMkLst>
        </pc:spChg>
        <pc:spChg chg="mod">
          <ac:chgData name="Chunhui Zhang" userId="2d1a1d64-1aa6-4da0-8590-7f97f70855c2" providerId="ADAL" clId="{E4EDE22A-197E-0F4E-BB56-528F408824F4}" dt="2025-04-30T04:11:47.201" v="781" actId="1035"/>
          <ac:spMkLst>
            <pc:docMk/>
            <pc:sldMk cId="0" sldId="265"/>
            <ac:spMk id="315" creationId="{00000000-0000-0000-0000-000000000000}"/>
          </ac:spMkLst>
        </pc:spChg>
        <pc:picChg chg="mod">
          <ac:chgData name="Chunhui Zhang" userId="2d1a1d64-1aa6-4da0-8590-7f97f70855c2" providerId="ADAL" clId="{E4EDE22A-197E-0F4E-BB56-528F408824F4}" dt="2025-04-30T04:11:47.201" v="781" actId="1035"/>
          <ac:picMkLst>
            <pc:docMk/>
            <pc:sldMk cId="0" sldId="265"/>
            <ac:picMk id="314" creationId="{00000000-0000-0000-0000-000000000000}"/>
          </ac:picMkLst>
        </pc:picChg>
      </pc:sldChg>
      <pc:sldChg chg="addSp delSp modSp mod modTransition modAnim">
        <pc:chgData name="Chunhui Zhang" userId="2d1a1d64-1aa6-4da0-8590-7f97f70855c2" providerId="ADAL" clId="{E4EDE22A-197E-0F4E-BB56-528F408824F4}" dt="2025-04-30T04:13:05.535" v="824" actId="478"/>
        <pc:sldMkLst>
          <pc:docMk/>
          <pc:sldMk cId="0" sldId="266"/>
        </pc:sldMkLst>
        <pc:spChg chg="del">
          <ac:chgData name="Chunhui Zhang" userId="2d1a1d64-1aa6-4da0-8590-7f97f70855c2" providerId="ADAL" clId="{E4EDE22A-197E-0F4E-BB56-528F408824F4}" dt="2025-04-30T04:13:05.535" v="824" actId="478"/>
          <ac:spMkLst>
            <pc:docMk/>
            <pc:sldMk cId="0" sldId="266"/>
            <ac:spMk id="320" creationId="{00000000-0000-0000-0000-000000000000}"/>
          </ac:spMkLst>
        </pc:spChg>
        <pc:spChg chg="mod">
          <ac:chgData name="Chunhui Zhang" userId="2d1a1d64-1aa6-4da0-8590-7f97f70855c2" providerId="ADAL" clId="{E4EDE22A-197E-0F4E-BB56-528F408824F4}" dt="2025-04-30T03:49:19.325" v="240" actId="1035"/>
          <ac:spMkLst>
            <pc:docMk/>
            <pc:sldMk cId="0" sldId="266"/>
            <ac:spMk id="322" creationId="{00000000-0000-0000-0000-000000000000}"/>
          </ac:spMkLst>
        </pc:spChg>
        <pc:spChg chg="mod">
          <ac:chgData name="Chunhui Zhang" userId="2d1a1d64-1aa6-4da0-8590-7f97f70855c2" providerId="ADAL" clId="{E4EDE22A-197E-0F4E-BB56-528F408824F4}" dt="2025-04-30T04:12:52.597" v="822" actId="1035"/>
          <ac:spMkLst>
            <pc:docMk/>
            <pc:sldMk cId="0" sldId="266"/>
            <ac:spMk id="324" creationId="{00000000-0000-0000-0000-000000000000}"/>
          </ac:spMkLst>
        </pc:spChg>
        <pc:spChg chg="mod">
          <ac:chgData name="Chunhui Zhang" userId="2d1a1d64-1aa6-4da0-8590-7f97f70855c2" providerId="ADAL" clId="{E4EDE22A-197E-0F4E-BB56-528F408824F4}" dt="2025-04-30T04:12:52.597" v="822" actId="1035"/>
          <ac:spMkLst>
            <pc:docMk/>
            <pc:sldMk cId="0" sldId="266"/>
            <ac:spMk id="325" creationId="{00000000-0000-0000-0000-000000000000}"/>
          </ac:spMkLst>
        </pc:spChg>
        <pc:spChg chg="mod">
          <ac:chgData name="Chunhui Zhang" userId="2d1a1d64-1aa6-4da0-8590-7f97f70855c2" providerId="ADAL" clId="{E4EDE22A-197E-0F4E-BB56-528F408824F4}" dt="2025-04-30T04:12:52.597" v="822" actId="1035"/>
          <ac:spMkLst>
            <pc:docMk/>
            <pc:sldMk cId="0" sldId="266"/>
            <ac:spMk id="326" creationId="{00000000-0000-0000-0000-000000000000}"/>
          </ac:spMkLst>
        </pc:spChg>
        <pc:spChg chg="mod">
          <ac:chgData name="Chunhui Zhang" userId="2d1a1d64-1aa6-4da0-8590-7f97f70855c2" providerId="ADAL" clId="{E4EDE22A-197E-0F4E-BB56-528F408824F4}" dt="2025-04-30T04:12:52.597" v="822" actId="1035"/>
          <ac:spMkLst>
            <pc:docMk/>
            <pc:sldMk cId="0" sldId="266"/>
            <ac:spMk id="327" creationId="{00000000-0000-0000-0000-000000000000}"/>
          </ac:spMkLst>
        </pc:spChg>
        <pc:picChg chg="mod">
          <ac:chgData name="Chunhui Zhang" userId="2d1a1d64-1aa6-4da0-8590-7f97f70855c2" providerId="ADAL" clId="{E4EDE22A-197E-0F4E-BB56-528F408824F4}" dt="2025-04-30T03:49:22.675" v="253" actId="1035"/>
          <ac:picMkLst>
            <pc:docMk/>
            <pc:sldMk cId="0" sldId="266"/>
            <ac:picMk id="323" creationId="{00000000-0000-0000-0000-000000000000}"/>
          </ac:picMkLst>
        </pc:picChg>
      </pc:sldChg>
      <pc:sldChg chg="addSp delSp modSp mod modTransition modAnim">
        <pc:chgData name="Chunhui Zhang" userId="2d1a1d64-1aa6-4da0-8590-7f97f70855c2" providerId="ADAL" clId="{E4EDE22A-197E-0F4E-BB56-528F408824F4}" dt="2025-04-30T04:22:36.521" v="1326" actId="1035"/>
        <pc:sldMkLst>
          <pc:docMk/>
          <pc:sldMk cId="0" sldId="267"/>
        </pc:sldMkLst>
        <pc:spChg chg="mod">
          <ac:chgData name="Chunhui Zhang" userId="2d1a1d64-1aa6-4da0-8590-7f97f70855c2" providerId="ADAL" clId="{E4EDE22A-197E-0F4E-BB56-528F408824F4}" dt="2025-04-30T04:22:36.521" v="1326" actId="1035"/>
          <ac:spMkLst>
            <pc:docMk/>
            <pc:sldMk cId="0" sldId="267"/>
            <ac:spMk id="332" creationId="{00000000-0000-0000-0000-000000000000}"/>
          </ac:spMkLst>
        </pc:spChg>
        <pc:spChg chg="mod">
          <ac:chgData name="Chunhui Zhang" userId="2d1a1d64-1aa6-4da0-8590-7f97f70855c2" providerId="ADAL" clId="{E4EDE22A-197E-0F4E-BB56-528F408824F4}" dt="2025-04-30T04:14:41.287" v="903" actId="1035"/>
          <ac:spMkLst>
            <pc:docMk/>
            <pc:sldMk cId="0" sldId="267"/>
            <ac:spMk id="333" creationId="{00000000-0000-0000-0000-000000000000}"/>
          </ac:spMkLst>
        </pc:spChg>
        <pc:picChg chg="mod">
          <ac:chgData name="Chunhui Zhang" userId="2d1a1d64-1aa6-4da0-8590-7f97f70855c2" providerId="ADAL" clId="{E4EDE22A-197E-0F4E-BB56-528F408824F4}" dt="2025-04-30T04:15:07.151" v="961" actId="1038"/>
          <ac:picMkLst>
            <pc:docMk/>
            <pc:sldMk cId="0" sldId="267"/>
            <ac:picMk id="335" creationId="{00000000-0000-0000-0000-000000000000}"/>
          </ac:picMkLst>
        </pc:picChg>
        <pc:picChg chg="mod">
          <ac:chgData name="Chunhui Zhang" userId="2d1a1d64-1aa6-4da0-8590-7f97f70855c2" providerId="ADAL" clId="{E4EDE22A-197E-0F4E-BB56-528F408824F4}" dt="2025-04-30T04:15:07.151" v="961" actId="1038"/>
          <ac:picMkLst>
            <pc:docMk/>
            <pc:sldMk cId="0" sldId="267"/>
            <ac:picMk id="336" creationId="{00000000-0000-0000-0000-000000000000}"/>
          </ac:picMkLst>
        </pc:picChg>
      </pc:sldChg>
      <pc:sldChg chg="addSp delSp modSp mod modTransition modAnim">
        <pc:chgData name="Chunhui Zhang" userId="2d1a1d64-1aa6-4da0-8590-7f97f70855c2" providerId="ADAL" clId="{E4EDE22A-197E-0F4E-BB56-528F408824F4}" dt="2025-04-30T04:22:45.636" v="1329" actId="20577"/>
        <pc:sldMkLst>
          <pc:docMk/>
          <pc:sldMk cId="0" sldId="268"/>
        </pc:sldMkLst>
        <pc:spChg chg="mod">
          <ac:chgData name="Chunhui Zhang" userId="2d1a1d64-1aa6-4da0-8590-7f97f70855c2" providerId="ADAL" clId="{E4EDE22A-197E-0F4E-BB56-528F408824F4}" dt="2025-04-30T04:22:45.636" v="1329" actId="20577"/>
          <ac:spMkLst>
            <pc:docMk/>
            <pc:sldMk cId="0" sldId="268"/>
            <ac:spMk id="341" creationId="{00000000-0000-0000-0000-000000000000}"/>
          </ac:spMkLst>
        </pc:spChg>
        <pc:spChg chg="mod">
          <ac:chgData name="Chunhui Zhang" userId="2d1a1d64-1aa6-4da0-8590-7f97f70855c2" providerId="ADAL" clId="{E4EDE22A-197E-0F4E-BB56-528F408824F4}" dt="2025-04-30T04:14:56.780" v="932" actId="1035"/>
          <ac:spMkLst>
            <pc:docMk/>
            <pc:sldMk cId="0" sldId="268"/>
            <ac:spMk id="342" creationId="{00000000-0000-0000-0000-000000000000}"/>
          </ac:spMkLst>
        </pc:spChg>
        <pc:picChg chg="mod">
          <ac:chgData name="Chunhui Zhang" userId="2d1a1d64-1aa6-4da0-8590-7f97f70855c2" providerId="ADAL" clId="{E4EDE22A-197E-0F4E-BB56-528F408824F4}" dt="2025-04-30T04:15:01.952" v="946" actId="1038"/>
          <ac:picMkLst>
            <pc:docMk/>
            <pc:sldMk cId="0" sldId="268"/>
            <ac:picMk id="344" creationId="{00000000-0000-0000-0000-000000000000}"/>
          </ac:picMkLst>
        </pc:picChg>
        <pc:picChg chg="mod">
          <ac:chgData name="Chunhui Zhang" userId="2d1a1d64-1aa6-4da0-8590-7f97f70855c2" providerId="ADAL" clId="{E4EDE22A-197E-0F4E-BB56-528F408824F4}" dt="2025-04-30T04:15:01.952" v="946" actId="1038"/>
          <ac:picMkLst>
            <pc:docMk/>
            <pc:sldMk cId="0" sldId="268"/>
            <ac:picMk id="345" creationId="{00000000-0000-0000-0000-000000000000}"/>
          </ac:picMkLst>
        </pc:picChg>
      </pc:sldChg>
      <pc:sldChg chg="addSp delSp modSp mod modTransition modAnim">
        <pc:chgData name="Chunhui Zhang" userId="2d1a1d64-1aa6-4da0-8590-7f97f70855c2" providerId="ADAL" clId="{E4EDE22A-197E-0F4E-BB56-528F408824F4}" dt="2025-04-30T04:23:19.403" v="1365" actId="20577"/>
        <pc:sldMkLst>
          <pc:docMk/>
          <pc:sldMk cId="0" sldId="269"/>
        </pc:sldMkLst>
        <pc:spChg chg="mod">
          <ac:chgData name="Chunhui Zhang" userId="2d1a1d64-1aa6-4da0-8590-7f97f70855c2" providerId="ADAL" clId="{E4EDE22A-197E-0F4E-BB56-528F408824F4}" dt="2025-04-30T04:23:19.403" v="1365" actId="20577"/>
          <ac:spMkLst>
            <pc:docMk/>
            <pc:sldMk cId="0" sldId="269"/>
            <ac:spMk id="350" creationId="{00000000-0000-0000-0000-000000000000}"/>
          </ac:spMkLst>
        </pc:spChg>
        <pc:spChg chg="mod">
          <ac:chgData name="Chunhui Zhang" userId="2d1a1d64-1aa6-4da0-8590-7f97f70855c2" providerId="ADAL" clId="{E4EDE22A-197E-0F4E-BB56-528F408824F4}" dt="2025-04-30T04:15:30.171" v="978" actId="1036"/>
          <ac:spMkLst>
            <pc:docMk/>
            <pc:sldMk cId="0" sldId="269"/>
            <ac:spMk id="351" creationId="{00000000-0000-0000-0000-000000000000}"/>
          </ac:spMkLst>
        </pc:spChg>
        <pc:picChg chg="mod">
          <ac:chgData name="Chunhui Zhang" userId="2d1a1d64-1aa6-4da0-8590-7f97f70855c2" providerId="ADAL" clId="{E4EDE22A-197E-0F4E-BB56-528F408824F4}" dt="2025-04-30T04:15:36.559" v="994" actId="1038"/>
          <ac:picMkLst>
            <pc:docMk/>
            <pc:sldMk cId="0" sldId="269"/>
            <ac:picMk id="353" creationId="{00000000-0000-0000-0000-000000000000}"/>
          </ac:picMkLst>
        </pc:picChg>
        <pc:picChg chg="mod">
          <ac:chgData name="Chunhui Zhang" userId="2d1a1d64-1aa6-4da0-8590-7f97f70855c2" providerId="ADAL" clId="{E4EDE22A-197E-0F4E-BB56-528F408824F4}" dt="2025-04-30T04:15:36.559" v="994" actId="1038"/>
          <ac:picMkLst>
            <pc:docMk/>
            <pc:sldMk cId="0" sldId="269"/>
            <ac:picMk id="354" creationId="{00000000-0000-0000-0000-000000000000}"/>
          </ac:picMkLst>
        </pc:picChg>
      </pc:sldChg>
      <pc:sldChg chg="addSp delSp modSp mod modTransition modAnim">
        <pc:chgData name="Chunhui Zhang" userId="2d1a1d64-1aa6-4da0-8590-7f97f70855c2" providerId="ADAL" clId="{E4EDE22A-197E-0F4E-BB56-528F408824F4}" dt="2025-04-30T04:15:58.788" v="1023" actId="1038"/>
        <pc:sldMkLst>
          <pc:docMk/>
          <pc:sldMk cId="0" sldId="270"/>
        </pc:sldMkLst>
        <pc:spChg chg="mod">
          <ac:chgData name="Chunhui Zhang" userId="2d1a1d64-1aa6-4da0-8590-7f97f70855c2" providerId="ADAL" clId="{E4EDE22A-197E-0F4E-BB56-528F408824F4}" dt="2025-04-30T04:15:45.987" v="1013" actId="1035"/>
          <ac:spMkLst>
            <pc:docMk/>
            <pc:sldMk cId="0" sldId="270"/>
            <ac:spMk id="359" creationId="{00000000-0000-0000-0000-000000000000}"/>
          </ac:spMkLst>
        </pc:spChg>
        <pc:spChg chg="mod">
          <ac:chgData name="Chunhui Zhang" userId="2d1a1d64-1aa6-4da0-8590-7f97f70855c2" providerId="ADAL" clId="{E4EDE22A-197E-0F4E-BB56-528F408824F4}" dt="2025-04-30T04:15:45.987" v="1013" actId="1035"/>
          <ac:spMkLst>
            <pc:docMk/>
            <pc:sldMk cId="0" sldId="270"/>
            <ac:spMk id="360" creationId="{00000000-0000-0000-0000-000000000000}"/>
          </ac:spMkLst>
        </pc:spChg>
        <pc:picChg chg="mod">
          <ac:chgData name="Chunhui Zhang" userId="2d1a1d64-1aa6-4da0-8590-7f97f70855c2" providerId="ADAL" clId="{E4EDE22A-197E-0F4E-BB56-528F408824F4}" dt="2025-04-30T04:15:58.788" v="1023" actId="1038"/>
          <ac:picMkLst>
            <pc:docMk/>
            <pc:sldMk cId="0" sldId="270"/>
            <ac:picMk id="362" creationId="{00000000-0000-0000-0000-000000000000}"/>
          </ac:picMkLst>
        </pc:picChg>
        <pc:picChg chg="mod">
          <ac:chgData name="Chunhui Zhang" userId="2d1a1d64-1aa6-4da0-8590-7f97f70855c2" providerId="ADAL" clId="{E4EDE22A-197E-0F4E-BB56-528F408824F4}" dt="2025-04-30T04:15:58.788" v="1023" actId="1038"/>
          <ac:picMkLst>
            <pc:docMk/>
            <pc:sldMk cId="0" sldId="270"/>
            <ac:picMk id="363" creationId="{00000000-0000-0000-0000-000000000000}"/>
          </ac:picMkLst>
        </pc:picChg>
      </pc:sldChg>
      <pc:sldChg chg="addSp delSp modSp mod modTransition modAnim">
        <pc:chgData name="Chunhui Zhang" userId="2d1a1d64-1aa6-4da0-8590-7f97f70855c2" providerId="ADAL" clId="{E4EDE22A-197E-0F4E-BB56-528F408824F4}" dt="2025-04-30T04:16:12.155" v="1064" actId="1038"/>
        <pc:sldMkLst>
          <pc:docMk/>
          <pc:sldMk cId="0" sldId="271"/>
        </pc:sldMkLst>
        <pc:spChg chg="mod">
          <ac:chgData name="Chunhui Zhang" userId="2d1a1d64-1aa6-4da0-8590-7f97f70855c2" providerId="ADAL" clId="{E4EDE22A-197E-0F4E-BB56-528F408824F4}" dt="2025-04-30T04:16:05.589" v="1038" actId="1035"/>
          <ac:spMkLst>
            <pc:docMk/>
            <pc:sldMk cId="0" sldId="271"/>
            <ac:spMk id="368" creationId="{00000000-0000-0000-0000-000000000000}"/>
          </ac:spMkLst>
        </pc:spChg>
        <pc:spChg chg="mod">
          <ac:chgData name="Chunhui Zhang" userId="2d1a1d64-1aa6-4da0-8590-7f97f70855c2" providerId="ADAL" clId="{E4EDE22A-197E-0F4E-BB56-528F408824F4}" dt="2025-04-30T04:16:05.589" v="1038" actId="1035"/>
          <ac:spMkLst>
            <pc:docMk/>
            <pc:sldMk cId="0" sldId="271"/>
            <ac:spMk id="369" creationId="{00000000-0000-0000-0000-000000000000}"/>
          </ac:spMkLst>
        </pc:spChg>
        <pc:picChg chg="mod">
          <ac:chgData name="Chunhui Zhang" userId="2d1a1d64-1aa6-4da0-8590-7f97f70855c2" providerId="ADAL" clId="{E4EDE22A-197E-0F4E-BB56-528F408824F4}" dt="2025-04-30T04:16:12.155" v="1064" actId="1038"/>
          <ac:picMkLst>
            <pc:docMk/>
            <pc:sldMk cId="0" sldId="271"/>
            <ac:picMk id="371" creationId="{00000000-0000-0000-0000-000000000000}"/>
          </ac:picMkLst>
        </pc:picChg>
        <pc:picChg chg="mod">
          <ac:chgData name="Chunhui Zhang" userId="2d1a1d64-1aa6-4da0-8590-7f97f70855c2" providerId="ADAL" clId="{E4EDE22A-197E-0F4E-BB56-528F408824F4}" dt="2025-04-30T04:16:12.155" v="1064" actId="1038"/>
          <ac:picMkLst>
            <pc:docMk/>
            <pc:sldMk cId="0" sldId="271"/>
            <ac:picMk id="372" creationId="{00000000-0000-0000-0000-000000000000}"/>
          </ac:picMkLst>
        </pc:picChg>
      </pc:sldChg>
      <pc:sldChg chg="addSp delSp modSp mod modTransition modAnim">
        <pc:chgData name="Chunhui Zhang" userId="2d1a1d64-1aa6-4da0-8590-7f97f70855c2" providerId="ADAL" clId="{E4EDE22A-197E-0F4E-BB56-528F408824F4}" dt="2025-04-30T04:20:18.998" v="1217"/>
        <pc:sldMkLst>
          <pc:docMk/>
          <pc:sldMk cId="0" sldId="272"/>
        </pc:sldMkLst>
        <pc:spChg chg="add del mod">
          <ac:chgData name="Chunhui Zhang" userId="2d1a1d64-1aa6-4da0-8590-7f97f70855c2" providerId="ADAL" clId="{E4EDE22A-197E-0F4E-BB56-528F408824F4}" dt="2025-04-30T04:20:18.312" v="1216" actId="478"/>
          <ac:spMkLst>
            <pc:docMk/>
            <pc:sldMk cId="0" sldId="272"/>
            <ac:spMk id="3" creationId="{65DE9C20-C143-1550-04AB-784301559792}"/>
          </ac:spMkLst>
        </pc:spChg>
        <pc:spChg chg="add mod">
          <ac:chgData name="Chunhui Zhang" userId="2d1a1d64-1aa6-4da0-8590-7f97f70855c2" providerId="ADAL" clId="{E4EDE22A-197E-0F4E-BB56-528F408824F4}" dt="2025-04-30T04:20:15.855" v="1215"/>
          <ac:spMkLst>
            <pc:docMk/>
            <pc:sldMk cId="0" sldId="272"/>
            <ac:spMk id="4" creationId="{9F626A25-F035-ADCE-B79D-B38187418D40}"/>
          </ac:spMkLst>
        </pc:spChg>
        <pc:spChg chg="add mod">
          <ac:chgData name="Chunhui Zhang" userId="2d1a1d64-1aa6-4da0-8590-7f97f70855c2" providerId="ADAL" clId="{E4EDE22A-197E-0F4E-BB56-528F408824F4}" dt="2025-04-30T04:20:18.998" v="1217"/>
          <ac:spMkLst>
            <pc:docMk/>
            <pc:sldMk cId="0" sldId="272"/>
            <ac:spMk id="5" creationId="{36EBEBBE-4B2C-253B-5EB5-B88926F57EA5}"/>
          </ac:spMkLst>
        </pc:spChg>
        <pc:spChg chg="del mod">
          <ac:chgData name="Chunhui Zhang" userId="2d1a1d64-1aa6-4da0-8590-7f97f70855c2" providerId="ADAL" clId="{E4EDE22A-197E-0F4E-BB56-528F408824F4}" dt="2025-04-30T04:20:13.998" v="1213" actId="478"/>
          <ac:spMkLst>
            <pc:docMk/>
            <pc:sldMk cId="0" sldId="272"/>
            <ac:spMk id="377" creationId="{00000000-0000-0000-0000-000000000000}"/>
          </ac:spMkLst>
        </pc:spChg>
        <pc:spChg chg="mod">
          <ac:chgData name="Chunhui Zhang" userId="2d1a1d64-1aa6-4da0-8590-7f97f70855c2" providerId="ADAL" clId="{E4EDE22A-197E-0F4E-BB56-528F408824F4}" dt="2025-04-30T04:13:22.220" v="846" actId="1035"/>
          <ac:spMkLst>
            <pc:docMk/>
            <pc:sldMk cId="0" sldId="272"/>
            <ac:spMk id="378" creationId="{00000000-0000-0000-0000-000000000000}"/>
          </ac:spMkLst>
        </pc:spChg>
        <pc:picChg chg="mod">
          <ac:chgData name="Chunhui Zhang" userId="2d1a1d64-1aa6-4da0-8590-7f97f70855c2" providerId="ADAL" clId="{E4EDE22A-197E-0F4E-BB56-528F408824F4}" dt="2025-04-30T04:13:29.952" v="873" actId="1038"/>
          <ac:picMkLst>
            <pc:docMk/>
            <pc:sldMk cId="0" sldId="272"/>
            <ac:picMk id="380" creationId="{00000000-0000-0000-0000-000000000000}"/>
          </ac:picMkLst>
        </pc:picChg>
      </pc:sldChg>
      <pc:sldChg chg="addSp delSp modSp mod modTransition modAnim">
        <pc:chgData name="Chunhui Zhang" userId="2d1a1d64-1aa6-4da0-8590-7f97f70855c2" providerId="ADAL" clId="{E4EDE22A-197E-0F4E-BB56-528F408824F4}" dt="2025-04-30T04:22:38.161" v="1328" actId="20577"/>
        <pc:sldMkLst>
          <pc:docMk/>
          <pc:sldMk cId="0" sldId="273"/>
        </pc:sldMkLst>
        <pc:spChg chg="mod">
          <ac:chgData name="Chunhui Zhang" userId="2d1a1d64-1aa6-4da0-8590-7f97f70855c2" providerId="ADAL" clId="{E4EDE22A-197E-0F4E-BB56-528F408824F4}" dt="2025-04-30T04:22:38.161" v="1328" actId="20577"/>
          <ac:spMkLst>
            <pc:docMk/>
            <pc:sldMk cId="0" sldId="273"/>
            <ac:spMk id="385" creationId="{00000000-0000-0000-0000-000000000000}"/>
          </ac:spMkLst>
        </pc:spChg>
        <pc:spChg chg="mod">
          <ac:chgData name="Chunhui Zhang" userId="2d1a1d64-1aa6-4da0-8590-7f97f70855c2" providerId="ADAL" clId="{E4EDE22A-197E-0F4E-BB56-528F408824F4}" dt="2025-04-30T04:13:47.497" v="889" actId="1035"/>
          <ac:spMkLst>
            <pc:docMk/>
            <pc:sldMk cId="0" sldId="273"/>
            <ac:spMk id="386" creationId="{00000000-0000-0000-0000-000000000000}"/>
          </ac:spMkLst>
        </pc:spChg>
        <pc:picChg chg="mod">
          <ac:chgData name="Chunhui Zhang" userId="2d1a1d64-1aa6-4da0-8590-7f97f70855c2" providerId="ADAL" clId="{E4EDE22A-197E-0F4E-BB56-528F408824F4}" dt="2025-04-30T04:13:47.497" v="889" actId="1035"/>
          <ac:picMkLst>
            <pc:docMk/>
            <pc:sldMk cId="0" sldId="273"/>
            <ac:picMk id="388" creationId="{00000000-0000-0000-0000-000000000000}"/>
          </ac:picMkLst>
        </pc:picChg>
      </pc:sldChg>
      <pc:sldChg chg="addSp delSp modSp mod modTransition modAnim">
        <pc:chgData name="Chunhui Zhang" userId="2d1a1d64-1aa6-4da0-8590-7f97f70855c2" providerId="ADAL" clId="{E4EDE22A-197E-0F4E-BB56-528F408824F4}" dt="2025-04-30T04:25:21.960" v="1440" actId="20577"/>
        <pc:sldMkLst>
          <pc:docMk/>
          <pc:sldMk cId="0" sldId="274"/>
        </pc:sldMkLst>
        <pc:spChg chg="mod">
          <ac:chgData name="Chunhui Zhang" userId="2d1a1d64-1aa6-4da0-8590-7f97f70855c2" providerId="ADAL" clId="{E4EDE22A-197E-0F4E-BB56-528F408824F4}" dt="2025-04-30T04:25:21.960" v="1440" actId="20577"/>
          <ac:spMkLst>
            <pc:docMk/>
            <pc:sldMk cId="0" sldId="274"/>
            <ac:spMk id="395" creationId="{00000000-0000-0000-0000-000000000000}"/>
          </ac:spMkLst>
        </pc:spChg>
        <pc:picChg chg="mod">
          <ac:chgData name="Chunhui Zhang" userId="2d1a1d64-1aa6-4da0-8590-7f97f70855c2" providerId="ADAL" clId="{E4EDE22A-197E-0F4E-BB56-528F408824F4}" dt="2025-04-30T04:18:20.939" v="1133" actId="1038"/>
          <ac:picMkLst>
            <pc:docMk/>
            <pc:sldMk cId="0" sldId="274"/>
            <ac:picMk id="396" creationId="{00000000-0000-0000-0000-000000000000}"/>
          </ac:picMkLst>
        </pc:picChg>
      </pc:sldChg>
      <pc:sldChg chg="addSp delSp modSp mod modTransition modAnim">
        <pc:chgData name="Chunhui Zhang" userId="2d1a1d64-1aa6-4da0-8590-7f97f70855c2" providerId="ADAL" clId="{E4EDE22A-197E-0F4E-BB56-528F408824F4}" dt="2025-04-30T04:25:17.293" v="1436" actId="20577"/>
        <pc:sldMkLst>
          <pc:docMk/>
          <pc:sldMk cId="0" sldId="275"/>
        </pc:sldMkLst>
        <pc:spChg chg="del">
          <ac:chgData name="Chunhui Zhang" userId="2d1a1d64-1aa6-4da0-8590-7f97f70855c2" providerId="ADAL" clId="{E4EDE22A-197E-0F4E-BB56-528F408824F4}" dt="2025-04-30T04:18:34.814" v="1184" actId="478"/>
          <ac:spMkLst>
            <pc:docMk/>
            <pc:sldMk cId="0" sldId="275"/>
            <ac:spMk id="401" creationId="{00000000-0000-0000-0000-000000000000}"/>
          </ac:spMkLst>
        </pc:spChg>
        <pc:spChg chg="mod">
          <ac:chgData name="Chunhui Zhang" userId="2d1a1d64-1aa6-4da0-8590-7f97f70855c2" providerId="ADAL" clId="{E4EDE22A-197E-0F4E-BB56-528F408824F4}" dt="2025-04-30T04:25:17.293" v="1436" actId="20577"/>
          <ac:spMkLst>
            <pc:docMk/>
            <pc:sldMk cId="0" sldId="275"/>
            <ac:spMk id="403" creationId="{00000000-0000-0000-0000-000000000000}"/>
          </ac:spMkLst>
        </pc:spChg>
        <pc:picChg chg="mod">
          <ac:chgData name="Chunhui Zhang" userId="2d1a1d64-1aa6-4da0-8590-7f97f70855c2" providerId="ADAL" clId="{E4EDE22A-197E-0F4E-BB56-528F408824F4}" dt="2025-04-30T04:18:32.567" v="1183" actId="1035"/>
          <ac:picMkLst>
            <pc:docMk/>
            <pc:sldMk cId="0" sldId="275"/>
            <ac:picMk id="404" creationId="{00000000-0000-0000-0000-000000000000}"/>
          </ac:picMkLst>
        </pc:picChg>
      </pc:sldChg>
      <pc:sldChg chg="addSp delSp modSp mod modTransition modAnim">
        <pc:chgData name="Chunhui Zhang" userId="2d1a1d64-1aa6-4da0-8590-7f97f70855c2" providerId="ADAL" clId="{E4EDE22A-197E-0F4E-BB56-528F408824F4}" dt="2025-04-30T04:25:12.636" v="1432" actId="20577"/>
        <pc:sldMkLst>
          <pc:docMk/>
          <pc:sldMk cId="0" sldId="276"/>
        </pc:sldMkLst>
        <pc:spChg chg="mod">
          <ac:chgData name="Chunhui Zhang" userId="2d1a1d64-1aa6-4da0-8590-7f97f70855c2" providerId="ADAL" clId="{E4EDE22A-197E-0F4E-BB56-528F408824F4}" dt="2025-04-30T04:25:12.636" v="1432" actId="20577"/>
          <ac:spMkLst>
            <pc:docMk/>
            <pc:sldMk cId="0" sldId="276"/>
            <ac:spMk id="410" creationId="{00000000-0000-0000-0000-000000000000}"/>
          </ac:spMkLst>
        </pc:spChg>
        <pc:spChg chg="mod">
          <ac:chgData name="Chunhui Zhang" userId="2d1a1d64-1aa6-4da0-8590-7f97f70855c2" providerId="ADAL" clId="{E4EDE22A-197E-0F4E-BB56-528F408824F4}" dt="2025-04-30T04:18:41.169" v="1199" actId="1035"/>
          <ac:spMkLst>
            <pc:docMk/>
            <pc:sldMk cId="0" sldId="276"/>
            <ac:spMk id="411" creationId="{00000000-0000-0000-0000-000000000000}"/>
          </ac:spMkLst>
        </pc:spChg>
      </pc:sldChg>
      <pc:sldChg chg="del modTransition">
        <pc:chgData name="Chunhui Zhang" userId="2d1a1d64-1aa6-4da0-8590-7f97f70855c2" providerId="ADAL" clId="{E4EDE22A-197E-0F4E-BB56-528F408824F4}" dt="2025-04-01T15:06:20.907" v="23" actId="2696"/>
        <pc:sldMkLst>
          <pc:docMk/>
          <pc:sldMk cId="0" sldId="277"/>
        </pc:sldMkLst>
      </pc:sldChg>
      <pc:sldChg chg="addSp delSp modSp mod ord modTransition modAnim">
        <pc:chgData name="Chunhui Zhang" userId="2d1a1d64-1aa6-4da0-8590-7f97f70855c2" providerId="ADAL" clId="{E4EDE22A-197E-0F4E-BB56-528F408824F4}" dt="2025-04-30T04:11:57.656" v="792" actId="1035"/>
        <pc:sldMkLst>
          <pc:docMk/>
          <pc:sldMk cId="676213298" sldId="278"/>
        </pc:sldMkLst>
        <pc:spChg chg="mod">
          <ac:chgData name="Chunhui Zhang" userId="2d1a1d64-1aa6-4da0-8590-7f97f70855c2" providerId="ADAL" clId="{E4EDE22A-197E-0F4E-BB56-528F408824F4}" dt="2025-04-30T04:11:57.656" v="792" actId="1035"/>
          <ac:spMkLst>
            <pc:docMk/>
            <pc:sldMk cId="676213298" sldId="278"/>
            <ac:spMk id="312" creationId="{03E599A8-BF92-6404-D470-4393B931372E}"/>
          </ac:spMkLst>
        </pc:spChg>
        <pc:spChg chg="mod">
          <ac:chgData name="Chunhui Zhang" userId="2d1a1d64-1aa6-4da0-8590-7f97f70855c2" providerId="ADAL" clId="{E4EDE22A-197E-0F4E-BB56-528F408824F4}" dt="2025-04-30T04:11:57.656" v="792" actId="1035"/>
          <ac:spMkLst>
            <pc:docMk/>
            <pc:sldMk cId="676213298" sldId="278"/>
            <ac:spMk id="315" creationId="{3D6C91B1-E502-E1BA-BC40-506C47682DAF}"/>
          </ac:spMkLst>
        </pc:spChg>
        <pc:picChg chg="mod">
          <ac:chgData name="Chunhui Zhang" userId="2d1a1d64-1aa6-4da0-8590-7f97f70855c2" providerId="ADAL" clId="{E4EDE22A-197E-0F4E-BB56-528F408824F4}" dt="2025-04-30T04:11:57.656" v="792" actId="1035"/>
          <ac:picMkLst>
            <pc:docMk/>
            <pc:sldMk cId="676213298" sldId="278"/>
            <ac:picMk id="314" creationId="{43571F7C-DB0F-1414-25BB-65AD8E62AB92}"/>
          </ac:picMkLst>
        </pc:picChg>
      </pc:sldChg>
      <pc:sldChg chg="modSp mod">
        <pc:chgData name="Chunhui Zhang" userId="2d1a1d64-1aa6-4da0-8590-7f97f70855c2" providerId="ADAL" clId="{E4EDE22A-197E-0F4E-BB56-528F408824F4}" dt="2025-04-30T04:23:33.546" v="1385" actId="1035"/>
        <pc:sldMkLst>
          <pc:docMk/>
          <pc:sldMk cId="280984839" sldId="279"/>
        </pc:sldMkLst>
        <pc:spChg chg="mod">
          <ac:chgData name="Chunhui Zhang" userId="2d1a1d64-1aa6-4da0-8590-7f97f70855c2" providerId="ADAL" clId="{E4EDE22A-197E-0F4E-BB56-528F408824F4}" dt="2025-04-30T04:03:56.334" v="483" actId="20577"/>
          <ac:spMkLst>
            <pc:docMk/>
            <pc:sldMk cId="280984839" sldId="279"/>
            <ac:spMk id="246" creationId="{FB69F8A5-3E36-F183-57BC-AC95F1A91363}"/>
          </ac:spMkLst>
        </pc:spChg>
        <pc:picChg chg="mod">
          <ac:chgData name="Chunhui Zhang" userId="2d1a1d64-1aa6-4da0-8590-7f97f70855c2" providerId="ADAL" clId="{E4EDE22A-197E-0F4E-BB56-528F408824F4}" dt="2025-04-30T04:23:33.546" v="1385" actId="1035"/>
          <ac:picMkLst>
            <pc:docMk/>
            <pc:sldMk cId="280984839" sldId="279"/>
            <ac:picMk id="247" creationId="{788F7FD3-AC29-F26D-8A02-FF8D998896A7}"/>
          </ac:picMkLst>
        </pc:picChg>
      </pc:sldChg>
      <pc:sldChg chg="addSp modSp del modTransition">
        <pc:chgData name="Chunhui Zhang" userId="2d1a1d64-1aa6-4da0-8590-7f97f70855c2" providerId="ADAL" clId="{E4EDE22A-197E-0F4E-BB56-528F408824F4}" dt="2025-04-01T15:06:08.020" v="16" actId="2696"/>
        <pc:sldMkLst>
          <pc:docMk/>
          <pc:sldMk cId="3644660940" sldId="279"/>
        </pc:sldMkLst>
      </pc:sldChg>
      <pc:sldChg chg="addSp modSp del modTransition">
        <pc:chgData name="Chunhui Zhang" userId="2d1a1d64-1aa6-4da0-8590-7f97f70855c2" providerId="ADAL" clId="{E4EDE22A-197E-0F4E-BB56-528F408824F4}" dt="2025-04-01T15:06:12.038" v="17" actId="2696"/>
        <pc:sldMkLst>
          <pc:docMk/>
          <pc:sldMk cId="1400100427" sldId="311"/>
        </pc:sldMkLst>
      </pc:sldChg>
      <pc:sldChg chg="addSp modSp del modTransition">
        <pc:chgData name="Chunhui Zhang" userId="2d1a1d64-1aa6-4da0-8590-7f97f70855c2" providerId="ADAL" clId="{E4EDE22A-197E-0F4E-BB56-528F408824F4}" dt="2025-04-01T15:06:14.924" v="19" actId="2696"/>
        <pc:sldMkLst>
          <pc:docMk/>
          <pc:sldMk cId="2269348694" sldId="312"/>
        </pc:sldMkLst>
      </pc:sldChg>
      <pc:sldChg chg="addSp modSp del modTransition">
        <pc:chgData name="Chunhui Zhang" userId="2d1a1d64-1aa6-4da0-8590-7f97f70855c2" providerId="ADAL" clId="{E4EDE22A-197E-0F4E-BB56-528F408824F4}" dt="2025-04-01T15:06:16.767" v="21" actId="2696"/>
        <pc:sldMkLst>
          <pc:docMk/>
          <pc:sldMk cId="1061822066" sldId="313"/>
        </pc:sldMkLst>
      </pc:sldChg>
      <pc:sldChg chg="addSp modSp del modTransition">
        <pc:chgData name="Chunhui Zhang" userId="2d1a1d64-1aa6-4da0-8590-7f97f70855c2" providerId="ADAL" clId="{E4EDE22A-197E-0F4E-BB56-528F408824F4}" dt="2025-04-01T15:06:18.479" v="22" actId="2696"/>
        <pc:sldMkLst>
          <pc:docMk/>
          <pc:sldMk cId="3904986991" sldId="314"/>
        </pc:sldMkLst>
      </pc:sldChg>
      <pc:sldChg chg="addSp modSp del modTransition">
        <pc:chgData name="Chunhui Zhang" userId="2d1a1d64-1aa6-4da0-8590-7f97f70855c2" providerId="ADAL" clId="{E4EDE22A-197E-0F4E-BB56-528F408824F4}" dt="2025-04-01T15:06:15.944" v="20" actId="2696"/>
        <pc:sldMkLst>
          <pc:docMk/>
          <pc:sldMk cId="828297610" sldId="315"/>
        </pc:sldMkLst>
      </pc:sldChg>
      <pc:sldMasterChg chg="delSldLayout">
        <pc:chgData name="Chunhui Zhang" userId="2d1a1d64-1aa6-4da0-8590-7f97f70855c2" providerId="ADAL" clId="{E4EDE22A-197E-0F4E-BB56-528F408824F4}" dt="2025-04-01T15:06:20.909" v="24" actId="2696"/>
        <pc:sldMasterMkLst>
          <pc:docMk/>
          <pc:sldMasterMk cId="0" sldId="2147483676"/>
        </pc:sldMasterMkLst>
        <pc:sldLayoutChg chg="del">
          <pc:chgData name="Chunhui Zhang" userId="2d1a1d64-1aa6-4da0-8590-7f97f70855c2" providerId="ADAL" clId="{E4EDE22A-197E-0F4E-BB56-528F408824F4}" dt="2025-04-01T15:06:20.909" v="24" actId="2696"/>
          <pc:sldLayoutMkLst>
            <pc:docMk/>
            <pc:sldMasterMk cId="0" sldId="2147483676"/>
            <pc:sldLayoutMk cId="0" sldId="2147483650"/>
          </pc:sldLayoutMkLst>
        </pc:sldLayoutChg>
        <pc:sldLayoutChg chg="del">
          <pc:chgData name="Chunhui Zhang" userId="2d1a1d64-1aa6-4da0-8590-7f97f70855c2" providerId="ADAL" clId="{E4EDE22A-197E-0F4E-BB56-528F408824F4}" dt="2025-04-01T15:06:12.040" v="18" actId="2696"/>
          <pc:sldLayoutMkLst>
            <pc:docMk/>
            <pc:sldMasterMk cId="0" sldId="2147483676"/>
            <pc:sldLayoutMk cId="861786682" sldId="2147483677"/>
          </pc:sldLayoutMkLst>
        </pc:sldLayoutChg>
      </pc:sldMasterChg>
    </pc:docChg>
  </pc:docChgLst>
  <pc:docChgLst>
    <pc:chgData name="Chunhui Zhang" userId="2d1a1d64-1aa6-4da0-8590-7f97f70855c2" providerId="ADAL" clId="{BFA046CC-3367-A047-B78B-6E9C743D445F}"/>
    <pc:docChg chg="undo redo custSel addSld delSld modSld sldOrd">
      <pc:chgData name="Chunhui Zhang" userId="2d1a1d64-1aa6-4da0-8590-7f97f70855c2" providerId="ADAL" clId="{BFA046CC-3367-A047-B78B-6E9C743D445F}" dt="2025-04-27T21:54:37.284" v="345" actId="20578"/>
      <pc:docMkLst>
        <pc:docMk/>
      </pc:docMkLst>
      <pc:sldChg chg="delSp modSp del mod modTransition setBg delAnim">
        <pc:chgData name="Chunhui Zhang" userId="2d1a1d64-1aa6-4da0-8590-7f97f70855c2" providerId="ADAL" clId="{BFA046CC-3367-A047-B78B-6E9C743D445F}" dt="2025-04-27T21:23:49.993" v="284" actId="2696"/>
        <pc:sldMkLst>
          <pc:docMk/>
          <pc:sldMk cId="0" sldId="256"/>
        </pc:sldMkLst>
        <pc:spChg chg="mod">
          <ac:chgData name="Chunhui Zhang" userId="2d1a1d64-1aa6-4da0-8590-7f97f70855c2" providerId="ADAL" clId="{BFA046CC-3367-A047-B78B-6E9C743D445F}" dt="2025-04-27T20:34:43.816" v="8" actId="20577"/>
          <ac:spMkLst>
            <pc:docMk/>
            <pc:sldMk cId="0" sldId="256"/>
            <ac:spMk id="230" creationId="{00000000-0000-0000-0000-000000000000}"/>
          </ac:spMkLst>
        </pc:spChg>
        <pc:picChg chg="del">
          <ac:chgData name="Chunhui Zhang" userId="2d1a1d64-1aa6-4da0-8590-7f97f70855c2" providerId="ADAL" clId="{BFA046CC-3367-A047-B78B-6E9C743D445F}" dt="2025-04-27T20:33:49.218" v="0" actId="478"/>
          <ac:picMkLst>
            <pc:docMk/>
            <pc:sldMk cId="0" sldId="256"/>
            <ac:picMk id="16" creationId="{4A8F2005-9A26-9A4A-7D6F-BF16A1680B97}"/>
          </ac:picMkLst>
        </pc:picChg>
      </pc:sldChg>
      <pc:sldChg chg="addSp delSp modSp mod modTransition delAnim">
        <pc:chgData name="Chunhui Zhang" userId="2d1a1d64-1aa6-4da0-8590-7f97f70855c2" providerId="ADAL" clId="{BFA046CC-3367-A047-B78B-6E9C743D445F}" dt="2025-04-27T21:23:15.915" v="283" actId="1076"/>
        <pc:sldMkLst>
          <pc:docMk/>
          <pc:sldMk cId="0" sldId="258"/>
        </pc:sldMkLst>
        <pc:spChg chg="add del mod">
          <ac:chgData name="Chunhui Zhang" userId="2d1a1d64-1aa6-4da0-8590-7f97f70855c2" providerId="ADAL" clId="{BFA046CC-3367-A047-B78B-6E9C743D445F}" dt="2025-04-27T21:02:33.783" v="12" actId="478"/>
          <ac:spMkLst>
            <pc:docMk/>
            <pc:sldMk cId="0" sldId="258"/>
            <ac:spMk id="3" creationId="{669A0BB8-ED8A-B75C-61C8-889464D9FC52}"/>
          </ac:spMkLst>
        </pc:spChg>
        <pc:spChg chg="add mod">
          <ac:chgData name="Chunhui Zhang" userId="2d1a1d64-1aa6-4da0-8590-7f97f70855c2" providerId="ADAL" clId="{BFA046CC-3367-A047-B78B-6E9C743D445F}" dt="2025-04-27T21:23:00.547" v="280" actId="403"/>
          <ac:spMkLst>
            <pc:docMk/>
            <pc:sldMk cId="0" sldId="258"/>
            <ac:spMk id="4" creationId="{0046ECA8-AA53-C7E1-59E5-BE5DC6350BBA}"/>
          </ac:spMkLst>
        </pc:spChg>
        <pc:spChg chg="add mod">
          <ac:chgData name="Chunhui Zhang" userId="2d1a1d64-1aa6-4da0-8590-7f97f70855c2" providerId="ADAL" clId="{BFA046CC-3367-A047-B78B-6E9C743D445F}" dt="2025-04-27T21:23:03.492" v="281" actId="403"/>
          <ac:spMkLst>
            <pc:docMk/>
            <pc:sldMk cId="0" sldId="258"/>
            <ac:spMk id="5" creationId="{CB786AEE-B061-A71E-EF1C-027B7D7756D7}"/>
          </ac:spMkLst>
        </pc:spChg>
        <pc:spChg chg="add mod">
          <ac:chgData name="Chunhui Zhang" userId="2d1a1d64-1aa6-4da0-8590-7f97f70855c2" providerId="ADAL" clId="{BFA046CC-3367-A047-B78B-6E9C743D445F}" dt="2025-04-27T21:02:34.292" v="13"/>
          <ac:spMkLst>
            <pc:docMk/>
            <pc:sldMk cId="0" sldId="258"/>
            <ac:spMk id="6" creationId="{EA3A57D4-AB5A-0126-5DFB-BBA857B07686}"/>
          </ac:spMkLst>
        </pc:spChg>
        <pc:spChg chg="add mod">
          <ac:chgData name="Chunhui Zhang" userId="2d1a1d64-1aa6-4da0-8590-7f97f70855c2" providerId="ADAL" clId="{BFA046CC-3367-A047-B78B-6E9C743D445F}" dt="2025-04-27T21:23:15.915" v="283" actId="1076"/>
          <ac:spMkLst>
            <pc:docMk/>
            <pc:sldMk cId="0" sldId="258"/>
            <ac:spMk id="7" creationId="{8DDCBD33-079B-2BF3-6DF3-A37BA9EF8500}"/>
          </ac:spMkLst>
        </pc:spChg>
        <pc:spChg chg="add mod">
          <ac:chgData name="Chunhui Zhang" userId="2d1a1d64-1aa6-4da0-8590-7f97f70855c2" providerId="ADAL" clId="{BFA046CC-3367-A047-B78B-6E9C743D445F}" dt="2025-04-27T21:23:08.583" v="282" actId="403"/>
          <ac:spMkLst>
            <pc:docMk/>
            <pc:sldMk cId="0" sldId="258"/>
            <ac:spMk id="8" creationId="{0A67550E-459C-69D2-5A31-6D7DEFFE1CFB}"/>
          </ac:spMkLst>
        </pc:spChg>
        <pc:spChg chg="del">
          <ac:chgData name="Chunhui Zhang" userId="2d1a1d64-1aa6-4da0-8590-7f97f70855c2" providerId="ADAL" clId="{BFA046CC-3367-A047-B78B-6E9C743D445F}" dt="2025-04-27T21:02:25.663" v="11" actId="478"/>
          <ac:spMkLst>
            <pc:docMk/>
            <pc:sldMk cId="0" sldId="258"/>
            <ac:spMk id="244" creationId="{00000000-0000-0000-0000-000000000000}"/>
          </ac:spMkLst>
        </pc:spChg>
        <pc:spChg chg="del">
          <ac:chgData name="Chunhui Zhang" userId="2d1a1d64-1aa6-4da0-8590-7f97f70855c2" providerId="ADAL" clId="{BFA046CC-3367-A047-B78B-6E9C743D445F}" dt="2025-04-27T21:02:25.663" v="11" actId="478"/>
          <ac:spMkLst>
            <pc:docMk/>
            <pc:sldMk cId="0" sldId="258"/>
            <ac:spMk id="245" creationId="{00000000-0000-0000-0000-000000000000}"/>
          </ac:spMkLst>
        </pc:spChg>
        <pc:spChg chg="del">
          <ac:chgData name="Chunhui Zhang" userId="2d1a1d64-1aa6-4da0-8590-7f97f70855c2" providerId="ADAL" clId="{BFA046CC-3367-A047-B78B-6E9C743D445F}" dt="2025-04-27T21:02:25.663" v="11" actId="478"/>
          <ac:spMkLst>
            <pc:docMk/>
            <pc:sldMk cId="0" sldId="258"/>
            <ac:spMk id="246" creationId="{00000000-0000-0000-0000-000000000000}"/>
          </ac:spMkLst>
        </pc:spChg>
        <pc:picChg chg="del">
          <ac:chgData name="Chunhui Zhang" userId="2d1a1d64-1aa6-4da0-8590-7f97f70855c2" providerId="ADAL" clId="{BFA046CC-3367-A047-B78B-6E9C743D445F}" dt="2025-04-27T20:33:52.180" v="1" actId="478"/>
          <ac:picMkLst>
            <pc:docMk/>
            <pc:sldMk cId="0" sldId="258"/>
            <ac:picMk id="13" creationId="{CE4411D1-28EC-7CC8-C3FD-73A03B9CD793}"/>
          </ac:picMkLst>
        </pc:picChg>
        <pc:picChg chg="del">
          <ac:chgData name="Chunhui Zhang" userId="2d1a1d64-1aa6-4da0-8590-7f97f70855c2" providerId="ADAL" clId="{BFA046CC-3367-A047-B78B-6E9C743D445F}" dt="2025-04-27T21:02:25.663" v="11" actId="478"/>
          <ac:picMkLst>
            <pc:docMk/>
            <pc:sldMk cId="0" sldId="258"/>
            <ac:picMk id="247" creationId="{00000000-0000-0000-0000-000000000000}"/>
          </ac:picMkLst>
        </pc:picChg>
      </pc:sldChg>
      <pc:sldChg chg="delSp modTransition modAnim">
        <pc:chgData name="Chunhui Zhang" userId="2d1a1d64-1aa6-4da0-8590-7f97f70855c2" providerId="ADAL" clId="{BFA046CC-3367-A047-B78B-6E9C743D445F}" dt="2025-04-27T20:34:23.553" v="2"/>
        <pc:sldMkLst>
          <pc:docMk/>
          <pc:sldMk cId="0" sldId="259"/>
        </pc:sldMkLst>
        <pc:picChg chg="del">
          <ac:chgData name="Chunhui Zhang" userId="2d1a1d64-1aa6-4da0-8590-7f97f70855c2" providerId="ADAL" clId="{BFA046CC-3367-A047-B78B-6E9C743D445F}" dt="2025-04-27T20:34:23.553" v="2"/>
          <ac:picMkLst>
            <pc:docMk/>
            <pc:sldMk cId="0" sldId="259"/>
            <ac:picMk id="8" creationId="{EC573EBF-7098-38A4-A69A-9F1BBC91A8F5}"/>
          </ac:picMkLst>
        </pc:picChg>
      </pc:sldChg>
      <pc:sldChg chg="delSp modTransition modAnim">
        <pc:chgData name="Chunhui Zhang" userId="2d1a1d64-1aa6-4da0-8590-7f97f70855c2" providerId="ADAL" clId="{BFA046CC-3367-A047-B78B-6E9C743D445F}" dt="2025-04-27T20:34:23.553" v="2"/>
        <pc:sldMkLst>
          <pc:docMk/>
          <pc:sldMk cId="0" sldId="260"/>
        </pc:sldMkLst>
        <pc:picChg chg="del">
          <ac:chgData name="Chunhui Zhang" userId="2d1a1d64-1aa6-4da0-8590-7f97f70855c2" providerId="ADAL" clId="{BFA046CC-3367-A047-B78B-6E9C743D445F}" dt="2025-04-27T20:34:23.553" v="2"/>
          <ac:picMkLst>
            <pc:docMk/>
            <pc:sldMk cId="0" sldId="260"/>
            <ac:picMk id="7" creationId="{CE4341EB-0F44-281C-B3BA-9C890EC2E178}"/>
          </ac:picMkLst>
        </pc:picChg>
      </pc:sldChg>
      <pc:sldChg chg="delSp modTransition modAnim">
        <pc:chgData name="Chunhui Zhang" userId="2d1a1d64-1aa6-4da0-8590-7f97f70855c2" providerId="ADAL" clId="{BFA046CC-3367-A047-B78B-6E9C743D445F}" dt="2025-04-27T20:34:23.553" v="2"/>
        <pc:sldMkLst>
          <pc:docMk/>
          <pc:sldMk cId="0" sldId="261"/>
        </pc:sldMkLst>
        <pc:picChg chg="del">
          <ac:chgData name="Chunhui Zhang" userId="2d1a1d64-1aa6-4da0-8590-7f97f70855c2" providerId="ADAL" clId="{BFA046CC-3367-A047-B78B-6E9C743D445F}" dt="2025-04-27T20:34:23.553" v="2"/>
          <ac:picMkLst>
            <pc:docMk/>
            <pc:sldMk cId="0" sldId="261"/>
            <ac:picMk id="7" creationId="{A044EE62-BEB0-1E4A-91BB-94C607770220}"/>
          </ac:picMkLst>
        </pc:picChg>
      </pc:sldChg>
      <pc:sldChg chg="delSp modTransition modAnim">
        <pc:chgData name="Chunhui Zhang" userId="2d1a1d64-1aa6-4da0-8590-7f97f70855c2" providerId="ADAL" clId="{BFA046CC-3367-A047-B78B-6E9C743D445F}" dt="2025-04-27T20:34:23.553" v="2"/>
        <pc:sldMkLst>
          <pc:docMk/>
          <pc:sldMk cId="0" sldId="262"/>
        </pc:sldMkLst>
        <pc:picChg chg="del">
          <ac:chgData name="Chunhui Zhang" userId="2d1a1d64-1aa6-4da0-8590-7f97f70855c2" providerId="ADAL" clId="{BFA046CC-3367-A047-B78B-6E9C743D445F}" dt="2025-04-27T20:34:23.553" v="2"/>
          <ac:picMkLst>
            <pc:docMk/>
            <pc:sldMk cId="0" sldId="262"/>
            <ac:picMk id="7" creationId="{D3287F7C-80F3-8676-C0B7-5129B899ED96}"/>
          </ac:picMkLst>
        </pc:picChg>
      </pc:sldChg>
      <pc:sldChg chg="delSp modTransition modAnim">
        <pc:chgData name="Chunhui Zhang" userId="2d1a1d64-1aa6-4da0-8590-7f97f70855c2" providerId="ADAL" clId="{BFA046CC-3367-A047-B78B-6E9C743D445F}" dt="2025-04-27T20:34:23.553" v="2"/>
        <pc:sldMkLst>
          <pc:docMk/>
          <pc:sldMk cId="0" sldId="263"/>
        </pc:sldMkLst>
        <pc:picChg chg="del">
          <ac:chgData name="Chunhui Zhang" userId="2d1a1d64-1aa6-4da0-8590-7f97f70855c2" providerId="ADAL" clId="{BFA046CC-3367-A047-B78B-6E9C743D445F}" dt="2025-04-27T20:34:23.553" v="2"/>
          <ac:picMkLst>
            <pc:docMk/>
            <pc:sldMk cId="0" sldId="263"/>
            <ac:picMk id="7" creationId="{E7F4E9E8-F0CD-21DA-25DE-772408FE7C3B}"/>
          </ac:picMkLst>
        </pc:picChg>
      </pc:sldChg>
      <pc:sldChg chg="delSp modTransition modAnim">
        <pc:chgData name="Chunhui Zhang" userId="2d1a1d64-1aa6-4da0-8590-7f97f70855c2" providerId="ADAL" clId="{BFA046CC-3367-A047-B78B-6E9C743D445F}" dt="2025-04-27T20:34:23.553" v="2"/>
        <pc:sldMkLst>
          <pc:docMk/>
          <pc:sldMk cId="0" sldId="264"/>
        </pc:sldMkLst>
        <pc:picChg chg="del">
          <ac:chgData name="Chunhui Zhang" userId="2d1a1d64-1aa6-4da0-8590-7f97f70855c2" providerId="ADAL" clId="{BFA046CC-3367-A047-B78B-6E9C743D445F}" dt="2025-04-27T20:34:23.553" v="2"/>
          <ac:picMkLst>
            <pc:docMk/>
            <pc:sldMk cId="0" sldId="264"/>
            <ac:picMk id="7" creationId="{DCBE4065-D81F-62B6-19F0-35DE2F334AE5}"/>
          </ac:picMkLst>
        </pc:picChg>
      </pc:sldChg>
      <pc:sldChg chg="delSp modTransition modAnim">
        <pc:chgData name="Chunhui Zhang" userId="2d1a1d64-1aa6-4da0-8590-7f97f70855c2" providerId="ADAL" clId="{BFA046CC-3367-A047-B78B-6E9C743D445F}" dt="2025-04-27T20:34:23.553" v="2"/>
        <pc:sldMkLst>
          <pc:docMk/>
          <pc:sldMk cId="0" sldId="265"/>
        </pc:sldMkLst>
        <pc:picChg chg="del">
          <ac:chgData name="Chunhui Zhang" userId="2d1a1d64-1aa6-4da0-8590-7f97f70855c2" providerId="ADAL" clId="{BFA046CC-3367-A047-B78B-6E9C743D445F}" dt="2025-04-27T20:34:23.553" v="2"/>
          <ac:picMkLst>
            <pc:docMk/>
            <pc:sldMk cId="0" sldId="265"/>
            <ac:picMk id="7" creationId="{BE7081C4-DA5B-F6B1-E839-1C4AEB53D242}"/>
          </ac:picMkLst>
        </pc:picChg>
      </pc:sldChg>
      <pc:sldChg chg="delSp modTransition modAnim">
        <pc:chgData name="Chunhui Zhang" userId="2d1a1d64-1aa6-4da0-8590-7f97f70855c2" providerId="ADAL" clId="{BFA046CC-3367-A047-B78B-6E9C743D445F}" dt="2025-04-27T20:34:23.553" v="2"/>
        <pc:sldMkLst>
          <pc:docMk/>
          <pc:sldMk cId="0" sldId="266"/>
        </pc:sldMkLst>
        <pc:picChg chg="del">
          <ac:chgData name="Chunhui Zhang" userId="2d1a1d64-1aa6-4da0-8590-7f97f70855c2" providerId="ADAL" clId="{BFA046CC-3367-A047-B78B-6E9C743D445F}" dt="2025-04-27T20:34:23.553" v="2"/>
          <ac:picMkLst>
            <pc:docMk/>
            <pc:sldMk cId="0" sldId="266"/>
            <ac:picMk id="5" creationId="{97E3164A-166B-EE57-4F59-8EBE08D06791}"/>
          </ac:picMkLst>
        </pc:picChg>
      </pc:sldChg>
      <pc:sldChg chg="delSp modTransition modAnim">
        <pc:chgData name="Chunhui Zhang" userId="2d1a1d64-1aa6-4da0-8590-7f97f70855c2" providerId="ADAL" clId="{BFA046CC-3367-A047-B78B-6E9C743D445F}" dt="2025-04-27T20:34:23.553" v="2"/>
        <pc:sldMkLst>
          <pc:docMk/>
          <pc:sldMk cId="0" sldId="267"/>
        </pc:sldMkLst>
        <pc:picChg chg="del">
          <ac:chgData name="Chunhui Zhang" userId="2d1a1d64-1aa6-4da0-8590-7f97f70855c2" providerId="ADAL" clId="{BFA046CC-3367-A047-B78B-6E9C743D445F}" dt="2025-04-27T20:34:23.553" v="2"/>
          <ac:picMkLst>
            <pc:docMk/>
            <pc:sldMk cId="0" sldId="267"/>
            <ac:picMk id="5" creationId="{E5282EA9-7598-4CA1-C560-1CA857A9A0F8}"/>
          </ac:picMkLst>
        </pc:picChg>
      </pc:sldChg>
      <pc:sldChg chg="delSp modTransition modAnim">
        <pc:chgData name="Chunhui Zhang" userId="2d1a1d64-1aa6-4da0-8590-7f97f70855c2" providerId="ADAL" clId="{BFA046CC-3367-A047-B78B-6E9C743D445F}" dt="2025-04-27T20:34:23.553" v="2"/>
        <pc:sldMkLst>
          <pc:docMk/>
          <pc:sldMk cId="0" sldId="268"/>
        </pc:sldMkLst>
        <pc:picChg chg="del">
          <ac:chgData name="Chunhui Zhang" userId="2d1a1d64-1aa6-4da0-8590-7f97f70855c2" providerId="ADAL" clId="{BFA046CC-3367-A047-B78B-6E9C743D445F}" dt="2025-04-27T20:34:23.553" v="2"/>
          <ac:picMkLst>
            <pc:docMk/>
            <pc:sldMk cId="0" sldId="268"/>
            <ac:picMk id="5" creationId="{D69AF8D7-55D0-50BA-35F2-FEC94678295F}"/>
          </ac:picMkLst>
        </pc:picChg>
      </pc:sldChg>
      <pc:sldChg chg="delSp modTransition modAnim">
        <pc:chgData name="Chunhui Zhang" userId="2d1a1d64-1aa6-4da0-8590-7f97f70855c2" providerId="ADAL" clId="{BFA046CC-3367-A047-B78B-6E9C743D445F}" dt="2025-04-27T20:34:23.553" v="2"/>
        <pc:sldMkLst>
          <pc:docMk/>
          <pc:sldMk cId="0" sldId="269"/>
        </pc:sldMkLst>
        <pc:picChg chg="del">
          <ac:chgData name="Chunhui Zhang" userId="2d1a1d64-1aa6-4da0-8590-7f97f70855c2" providerId="ADAL" clId="{BFA046CC-3367-A047-B78B-6E9C743D445F}" dt="2025-04-27T20:34:23.553" v="2"/>
          <ac:picMkLst>
            <pc:docMk/>
            <pc:sldMk cId="0" sldId="269"/>
            <ac:picMk id="5" creationId="{B43F38D1-F5A0-F8BA-0543-4A3FA4DBCDC0}"/>
          </ac:picMkLst>
        </pc:picChg>
      </pc:sldChg>
      <pc:sldChg chg="delSp modTransition modAnim">
        <pc:chgData name="Chunhui Zhang" userId="2d1a1d64-1aa6-4da0-8590-7f97f70855c2" providerId="ADAL" clId="{BFA046CC-3367-A047-B78B-6E9C743D445F}" dt="2025-04-27T20:34:23.553" v="2"/>
        <pc:sldMkLst>
          <pc:docMk/>
          <pc:sldMk cId="0" sldId="270"/>
        </pc:sldMkLst>
        <pc:picChg chg="del">
          <ac:chgData name="Chunhui Zhang" userId="2d1a1d64-1aa6-4da0-8590-7f97f70855c2" providerId="ADAL" clId="{BFA046CC-3367-A047-B78B-6E9C743D445F}" dt="2025-04-27T20:34:23.553" v="2"/>
          <ac:picMkLst>
            <pc:docMk/>
            <pc:sldMk cId="0" sldId="270"/>
            <ac:picMk id="6" creationId="{63EE81D4-3B8C-7D37-280C-DB0224A88010}"/>
          </ac:picMkLst>
        </pc:picChg>
      </pc:sldChg>
      <pc:sldChg chg="delSp modTransition modAnim">
        <pc:chgData name="Chunhui Zhang" userId="2d1a1d64-1aa6-4da0-8590-7f97f70855c2" providerId="ADAL" clId="{BFA046CC-3367-A047-B78B-6E9C743D445F}" dt="2025-04-27T20:34:23.553" v="2"/>
        <pc:sldMkLst>
          <pc:docMk/>
          <pc:sldMk cId="0" sldId="271"/>
        </pc:sldMkLst>
        <pc:picChg chg="del">
          <ac:chgData name="Chunhui Zhang" userId="2d1a1d64-1aa6-4da0-8590-7f97f70855c2" providerId="ADAL" clId="{BFA046CC-3367-A047-B78B-6E9C743D445F}" dt="2025-04-27T20:34:23.553" v="2"/>
          <ac:picMkLst>
            <pc:docMk/>
            <pc:sldMk cId="0" sldId="271"/>
            <ac:picMk id="5" creationId="{E34376C0-64BD-D182-5147-E673C2FCA6FA}"/>
          </ac:picMkLst>
        </pc:picChg>
      </pc:sldChg>
      <pc:sldChg chg="delSp modSp mod ord modTransition modAnim">
        <pc:chgData name="Chunhui Zhang" userId="2d1a1d64-1aa6-4da0-8590-7f97f70855c2" providerId="ADAL" clId="{BFA046CC-3367-A047-B78B-6E9C743D445F}" dt="2025-04-27T21:54:37.284" v="345" actId="20578"/>
        <pc:sldMkLst>
          <pc:docMk/>
          <pc:sldMk cId="0" sldId="272"/>
        </pc:sldMkLst>
        <pc:spChg chg="mod">
          <ac:chgData name="Chunhui Zhang" userId="2d1a1d64-1aa6-4da0-8590-7f97f70855c2" providerId="ADAL" clId="{BFA046CC-3367-A047-B78B-6E9C743D445F}" dt="2025-04-27T21:54:19.723" v="340" actId="20577"/>
          <ac:spMkLst>
            <pc:docMk/>
            <pc:sldMk cId="0" sldId="272"/>
            <ac:spMk id="377" creationId="{00000000-0000-0000-0000-000000000000}"/>
          </ac:spMkLst>
        </pc:spChg>
        <pc:picChg chg="del">
          <ac:chgData name="Chunhui Zhang" userId="2d1a1d64-1aa6-4da0-8590-7f97f70855c2" providerId="ADAL" clId="{BFA046CC-3367-A047-B78B-6E9C743D445F}" dt="2025-04-27T20:34:23.553" v="2"/>
          <ac:picMkLst>
            <pc:docMk/>
            <pc:sldMk cId="0" sldId="272"/>
            <ac:picMk id="5" creationId="{45841877-DCE3-B142-0595-E625B7282FE4}"/>
          </ac:picMkLst>
        </pc:picChg>
      </pc:sldChg>
      <pc:sldChg chg="delSp modSp mod ord modTransition modAnim">
        <pc:chgData name="Chunhui Zhang" userId="2d1a1d64-1aa6-4da0-8590-7f97f70855c2" providerId="ADAL" clId="{BFA046CC-3367-A047-B78B-6E9C743D445F}" dt="2025-04-27T21:54:37.284" v="345" actId="20578"/>
        <pc:sldMkLst>
          <pc:docMk/>
          <pc:sldMk cId="0" sldId="273"/>
        </pc:sldMkLst>
        <pc:spChg chg="mod">
          <ac:chgData name="Chunhui Zhang" userId="2d1a1d64-1aa6-4da0-8590-7f97f70855c2" providerId="ADAL" clId="{BFA046CC-3367-A047-B78B-6E9C743D445F}" dt="2025-04-27T21:54:28.214" v="344" actId="5793"/>
          <ac:spMkLst>
            <pc:docMk/>
            <pc:sldMk cId="0" sldId="273"/>
            <ac:spMk id="385" creationId="{00000000-0000-0000-0000-000000000000}"/>
          </ac:spMkLst>
        </pc:spChg>
        <pc:picChg chg="del">
          <ac:chgData name="Chunhui Zhang" userId="2d1a1d64-1aa6-4da0-8590-7f97f70855c2" providerId="ADAL" clId="{BFA046CC-3367-A047-B78B-6E9C743D445F}" dt="2025-04-27T20:34:23.553" v="2"/>
          <ac:picMkLst>
            <pc:docMk/>
            <pc:sldMk cId="0" sldId="273"/>
            <ac:picMk id="5" creationId="{31D4761F-10D0-DB41-9403-D61AEF8DEF87}"/>
          </ac:picMkLst>
        </pc:picChg>
      </pc:sldChg>
      <pc:sldChg chg="delSp modTransition modAnim">
        <pc:chgData name="Chunhui Zhang" userId="2d1a1d64-1aa6-4da0-8590-7f97f70855c2" providerId="ADAL" clId="{BFA046CC-3367-A047-B78B-6E9C743D445F}" dt="2025-04-27T20:34:23.553" v="2"/>
        <pc:sldMkLst>
          <pc:docMk/>
          <pc:sldMk cId="0" sldId="274"/>
        </pc:sldMkLst>
        <pc:picChg chg="del">
          <ac:chgData name="Chunhui Zhang" userId="2d1a1d64-1aa6-4da0-8590-7f97f70855c2" providerId="ADAL" clId="{BFA046CC-3367-A047-B78B-6E9C743D445F}" dt="2025-04-27T20:34:23.553" v="2"/>
          <ac:picMkLst>
            <pc:docMk/>
            <pc:sldMk cId="0" sldId="274"/>
            <ac:picMk id="5" creationId="{96C3C942-0CC2-6CE7-60D2-E6C585BEAA43}"/>
          </ac:picMkLst>
        </pc:picChg>
      </pc:sldChg>
      <pc:sldChg chg="delSp modTransition modAnim">
        <pc:chgData name="Chunhui Zhang" userId="2d1a1d64-1aa6-4da0-8590-7f97f70855c2" providerId="ADAL" clId="{BFA046CC-3367-A047-B78B-6E9C743D445F}" dt="2025-04-27T20:34:23.553" v="2"/>
        <pc:sldMkLst>
          <pc:docMk/>
          <pc:sldMk cId="0" sldId="275"/>
        </pc:sldMkLst>
        <pc:picChg chg="del">
          <ac:chgData name="Chunhui Zhang" userId="2d1a1d64-1aa6-4da0-8590-7f97f70855c2" providerId="ADAL" clId="{BFA046CC-3367-A047-B78B-6E9C743D445F}" dt="2025-04-27T20:34:23.553" v="2"/>
          <ac:picMkLst>
            <pc:docMk/>
            <pc:sldMk cId="0" sldId="275"/>
            <ac:picMk id="5" creationId="{237BB9E4-F781-D74F-D9AD-11FCFE333CF2}"/>
          </ac:picMkLst>
        </pc:picChg>
      </pc:sldChg>
      <pc:sldChg chg="delSp modSp mod modTransition modAnim">
        <pc:chgData name="Chunhui Zhang" userId="2d1a1d64-1aa6-4da0-8590-7f97f70855c2" providerId="ADAL" clId="{BFA046CC-3367-A047-B78B-6E9C743D445F}" dt="2025-04-27T21:53:56.449" v="338" actId="20577"/>
        <pc:sldMkLst>
          <pc:docMk/>
          <pc:sldMk cId="0" sldId="276"/>
        </pc:sldMkLst>
        <pc:spChg chg="mod">
          <ac:chgData name="Chunhui Zhang" userId="2d1a1d64-1aa6-4da0-8590-7f97f70855c2" providerId="ADAL" clId="{BFA046CC-3367-A047-B78B-6E9C743D445F}" dt="2025-04-27T21:53:56.449" v="338" actId="20577"/>
          <ac:spMkLst>
            <pc:docMk/>
            <pc:sldMk cId="0" sldId="276"/>
            <ac:spMk id="410" creationId="{00000000-0000-0000-0000-000000000000}"/>
          </ac:spMkLst>
        </pc:spChg>
        <pc:picChg chg="del">
          <ac:chgData name="Chunhui Zhang" userId="2d1a1d64-1aa6-4da0-8590-7f97f70855c2" providerId="ADAL" clId="{BFA046CC-3367-A047-B78B-6E9C743D445F}" dt="2025-04-27T20:34:23.553" v="2"/>
          <ac:picMkLst>
            <pc:docMk/>
            <pc:sldMk cId="0" sldId="276"/>
            <ac:picMk id="5" creationId="{243C3986-BEE0-9E31-315F-0F077950AD8F}"/>
          </ac:picMkLst>
        </pc:picChg>
      </pc:sldChg>
      <pc:sldChg chg="delSp modTransition modAnim">
        <pc:chgData name="Chunhui Zhang" userId="2d1a1d64-1aa6-4da0-8590-7f97f70855c2" providerId="ADAL" clId="{BFA046CC-3367-A047-B78B-6E9C743D445F}" dt="2025-04-27T20:34:23.553" v="2"/>
        <pc:sldMkLst>
          <pc:docMk/>
          <pc:sldMk cId="676213298" sldId="278"/>
        </pc:sldMkLst>
        <pc:picChg chg="del">
          <ac:chgData name="Chunhui Zhang" userId="2d1a1d64-1aa6-4da0-8590-7f97f70855c2" providerId="ADAL" clId="{BFA046CC-3367-A047-B78B-6E9C743D445F}" dt="2025-04-27T20:34:23.553" v="2"/>
          <ac:picMkLst>
            <pc:docMk/>
            <pc:sldMk cId="676213298" sldId="278"/>
            <ac:picMk id="5" creationId="{9B7C95D2-2BA7-62B6-4CF9-AC4CED4E7781}"/>
          </ac:picMkLst>
        </pc:picChg>
      </pc:sldChg>
      <pc:sldChg chg="addSp modSp add mod">
        <pc:chgData name="Chunhui Zhang" userId="2d1a1d64-1aa6-4da0-8590-7f97f70855c2" providerId="ADAL" clId="{BFA046CC-3367-A047-B78B-6E9C743D445F}" dt="2025-04-27T21:25:09.334" v="335" actId="1076"/>
        <pc:sldMkLst>
          <pc:docMk/>
          <pc:sldMk cId="280984839" sldId="279"/>
        </pc:sldMkLst>
        <pc:spChg chg="add mod">
          <ac:chgData name="Chunhui Zhang" userId="2d1a1d64-1aa6-4da0-8590-7f97f70855c2" providerId="ADAL" clId="{BFA046CC-3367-A047-B78B-6E9C743D445F}" dt="2025-04-27T21:25:04.677" v="334" actId="20577"/>
          <ac:spMkLst>
            <pc:docMk/>
            <pc:sldMk cId="280984839" sldId="279"/>
            <ac:spMk id="2" creationId="{C6AC523A-DED0-86E0-3CA0-2C5263F5203F}"/>
          </ac:spMkLst>
        </pc:spChg>
        <pc:spChg chg="mod">
          <ac:chgData name="Chunhui Zhang" userId="2d1a1d64-1aa6-4da0-8590-7f97f70855c2" providerId="ADAL" clId="{BFA046CC-3367-A047-B78B-6E9C743D445F}" dt="2025-04-27T21:24:11.718" v="291" actId="20577"/>
          <ac:spMkLst>
            <pc:docMk/>
            <pc:sldMk cId="280984839" sldId="279"/>
            <ac:spMk id="246" creationId="{FB69F8A5-3E36-F183-57BC-AC95F1A91363}"/>
          </ac:spMkLst>
        </pc:spChg>
        <pc:picChg chg="mod">
          <ac:chgData name="Chunhui Zhang" userId="2d1a1d64-1aa6-4da0-8590-7f97f70855c2" providerId="ADAL" clId="{BFA046CC-3367-A047-B78B-6E9C743D445F}" dt="2025-04-27T21:25:09.334" v="335" actId="1076"/>
          <ac:picMkLst>
            <pc:docMk/>
            <pc:sldMk cId="280984839" sldId="279"/>
            <ac:picMk id="247" creationId="{788F7FD3-AC29-F26D-8A02-FF8D998896A7}"/>
          </ac:picMkLst>
        </pc:picChg>
      </pc:sldChg>
    </pc:docChg>
  </pc:docChgLst>
  <pc:docChgLst>
    <pc:chgData name="Chunhui Zhang" userId="2d1a1d64-1aa6-4da0-8590-7f97f70855c2" providerId="ADAL" clId="{924F1BAE-9829-D449-81AC-2CD9ABAFC442}"/>
    <pc:docChg chg="undo redo custSel addSld delSld modSld">
      <pc:chgData name="Chunhui Zhang" userId="2d1a1d64-1aa6-4da0-8590-7f97f70855c2" providerId="ADAL" clId="{924F1BAE-9829-D449-81AC-2CD9ABAFC442}" dt="2024-12-18T20:48:38.577" v="534" actId="20577"/>
      <pc:docMkLst>
        <pc:docMk/>
      </pc:docMkLst>
      <pc:sldChg chg="addSp modSp mod">
        <pc:chgData name="Chunhui Zhang" userId="2d1a1d64-1aa6-4da0-8590-7f97f70855c2" providerId="ADAL" clId="{924F1BAE-9829-D449-81AC-2CD9ABAFC442}" dt="2024-12-18T20:48:38.577" v="534" actId="20577"/>
        <pc:sldMkLst>
          <pc:docMk/>
          <pc:sldMk cId="0" sldId="256"/>
        </pc:sldMkLst>
      </pc:sldChg>
      <pc:sldChg chg="del">
        <pc:chgData name="Chunhui Zhang" userId="2d1a1d64-1aa6-4da0-8590-7f97f70855c2" providerId="ADAL" clId="{924F1BAE-9829-D449-81AC-2CD9ABAFC442}" dt="2024-11-26T03:59:29.760" v="78" actId="2696"/>
        <pc:sldMkLst>
          <pc:docMk/>
          <pc:sldMk cId="0" sldId="257"/>
        </pc:sldMkLst>
      </pc:sldChg>
      <pc:sldChg chg="modSp mod">
        <pc:chgData name="Chunhui Zhang" userId="2d1a1d64-1aa6-4da0-8590-7f97f70855c2" providerId="ADAL" clId="{924F1BAE-9829-D449-81AC-2CD9ABAFC442}" dt="2024-11-27T18:43:13.120" v="81" actId="27636"/>
        <pc:sldMkLst>
          <pc:docMk/>
          <pc:sldMk cId="0" sldId="264"/>
        </pc:sldMkLst>
      </pc:sldChg>
      <pc:sldChg chg="modSp mod">
        <pc:chgData name="Chunhui Zhang" userId="2d1a1d64-1aa6-4da0-8590-7f97f70855c2" providerId="ADAL" clId="{924F1BAE-9829-D449-81AC-2CD9ABAFC442}" dt="2024-11-27T18:43:13.141" v="82" actId="27636"/>
        <pc:sldMkLst>
          <pc:docMk/>
          <pc:sldMk cId="0" sldId="275"/>
        </pc:sldMkLst>
      </pc:sldChg>
      <pc:sldChg chg="add">
        <pc:chgData name="Chunhui Zhang" userId="2d1a1d64-1aa6-4da0-8590-7f97f70855c2" providerId="ADAL" clId="{924F1BAE-9829-D449-81AC-2CD9ABAFC442}" dt="2024-12-01T03:01:59.197" v="93"/>
        <pc:sldMkLst>
          <pc:docMk/>
          <pc:sldMk cId="676213298" sldId="278"/>
        </pc:sldMkLst>
      </pc:sldChg>
      <pc:sldChg chg="addSp delSp modSp add mod">
        <pc:chgData name="Chunhui Zhang" userId="2d1a1d64-1aa6-4da0-8590-7f97f70855c2" providerId="ADAL" clId="{924F1BAE-9829-D449-81AC-2CD9ABAFC442}" dt="2024-12-18T01:26:22.882" v="232" actId="20577"/>
        <pc:sldMkLst>
          <pc:docMk/>
          <pc:sldMk cId="3644660940" sldId="279"/>
        </pc:sldMkLst>
      </pc:sldChg>
      <pc:sldChg chg="add">
        <pc:chgData name="Chunhui Zhang" userId="2d1a1d64-1aa6-4da0-8590-7f97f70855c2" providerId="ADAL" clId="{924F1BAE-9829-D449-81AC-2CD9ABAFC442}" dt="2024-12-18T01:26:00.184" v="181"/>
        <pc:sldMkLst>
          <pc:docMk/>
          <pc:sldMk cId="1400100427" sldId="311"/>
        </pc:sldMkLst>
      </pc:sldChg>
      <pc:sldChg chg="addSp delSp modSp add mod">
        <pc:chgData name="Chunhui Zhang" userId="2d1a1d64-1aa6-4da0-8590-7f97f70855c2" providerId="ADAL" clId="{924F1BAE-9829-D449-81AC-2CD9ABAFC442}" dt="2024-12-18T02:24:13.890" v="452" actId="1076"/>
        <pc:sldMkLst>
          <pc:docMk/>
          <pc:sldMk cId="2269348694" sldId="312"/>
        </pc:sldMkLst>
      </pc:sldChg>
      <pc:sldChg chg="addSp delSp modSp add mod modNotesTx">
        <pc:chgData name="Chunhui Zhang" userId="2d1a1d64-1aa6-4da0-8590-7f97f70855c2" providerId="ADAL" clId="{924F1BAE-9829-D449-81AC-2CD9ABAFC442}" dt="2024-12-18T02:21:58.342" v="402"/>
        <pc:sldMkLst>
          <pc:docMk/>
          <pc:sldMk cId="1061822066" sldId="313"/>
        </pc:sldMkLst>
      </pc:sldChg>
      <pc:sldChg chg="addSp delSp modSp add mod">
        <pc:chgData name="Chunhui Zhang" userId="2d1a1d64-1aa6-4da0-8590-7f97f70855c2" providerId="ADAL" clId="{924F1BAE-9829-D449-81AC-2CD9ABAFC442}" dt="2024-12-18T01:49:45.654" v="378" actId="20577"/>
        <pc:sldMkLst>
          <pc:docMk/>
          <pc:sldMk cId="3904986991" sldId="314"/>
        </pc:sldMkLst>
      </pc:sldChg>
      <pc:sldChg chg="addSp delSp modSp add mod">
        <pc:chgData name="Chunhui Zhang" userId="2d1a1d64-1aa6-4da0-8590-7f97f70855c2" providerId="ADAL" clId="{924F1BAE-9829-D449-81AC-2CD9ABAFC442}" dt="2024-12-18T19:48:53.738" v="533" actId="1038"/>
        <pc:sldMkLst>
          <pc:docMk/>
          <pc:sldMk cId="828297610" sldId="315"/>
        </pc:sldMkLst>
      </pc:sldChg>
      <pc:sldMasterChg chg="delSldLayout">
        <pc:chgData name="Chunhui Zhang" userId="2d1a1d64-1aa6-4da0-8590-7f97f70855c2" providerId="ADAL" clId="{924F1BAE-9829-D449-81AC-2CD9ABAFC442}" dt="2024-11-26T03:59:29.762" v="79" actId="2696"/>
        <pc:sldMasterMkLst>
          <pc:docMk/>
          <pc:sldMasterMk cId="0" sldId="2147483676"/>
        </pc:sldMasterMkLst>
        <pc:sldLayoutChg chg="del">
          <pc:chgData name="Chunhui Zhang" userId="2d1a1d64-1aa6-4da0-8590-7f97f70855c2" providerId="ADAL" clId="{924F1BAE-9829-D449-81AC-2CD9ABAFC442}" dt="2024-11-26T03:59:29.762" v="79" actId="2696"/>
          <pc:sldLayoutMkLst>
            <pc:docMk/>
            <pc:sldMasterMk cId="0" sldId="2147483676"/>
            <pc:sldLayoutMk cId="0" sldId="2147483653"/>
          </pc:sldLayoutMkLst>
        </pc:sldLayoutChg>
      </pc:sldMasterChg>
    </pc:docChg>
  </pc:docChgLst>
  <pc:docChgLst>
    <pc:chgData name="Peijun Qing" userId="S::f006xm6@dartmouth.edu::13d29f43-ab07-4079-bcd2-0299bd26b318" providerId="AD" clId="Web-{2B066007-F22B-5752-99B1-CFA9ABFABEBD}"/>
    <pc:docChg chg="sldOrd">
      <pc:chgData name="Peijun Qing" userId="S::f006xm6@dartmouth.edu::13d29f43-ab07-4079-bcd2-0299bd26b318" providerId="AD" clId="Web-{2B066007-F22B-5752-99B1-CFA9ABFABEBD}" dt="2025-01-10T02:26:01.373" v="2"/>
      <pc:docMkLst>
        <pc:docMk/>
      </pc:docMkLst>
      <pc:sldChg chg="ord">
        <pc:chgData name="Peijun Qing" userId="S::f006xm6@dartmouth.edu::13d29f43-ab07-4079-bcd2-0299bd26b318" providerId="AD" clId="Web-{2B066007-F22B-5752-99B1-CFA9ABFABEBD}" dt="2025-01-10T02:26:01.373" v="2"/>
        <pc:sldMkLst>
          <pc:docMk/>
          <pc:sldMk cId="0" sldId="269"/>
        </pc:sldMkLst>
      </pc:sldChg>
      <pc:sldChg chg="ord">
        <pc:chgData name="Peijun Qing" userId="S::f006xm6@dartmouth.edu::13d29f43-ab07-4079-bcd2-0299bd26b318" providerId="AD" clId="Web-{2B066007-F22B-5752-99B1-CFA9ABFABEBD}" dt="2025-01-09T20:46:45.333" v="0"/>
        <pc:sldMkLst>
          <pc:docMk/>
          <pc:sldMk cId="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013716bb7_4_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42" name="Google Shape;242;g31013716bb7_4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1601549794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318" name="Google Shape;318;g3160154979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601549794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75" name="Google Shape;375;g31601549794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1601549794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3" name="Google Shape;383;g3160154979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1601549794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g3160154979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1601549794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31601549794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1601549794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g3160154979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601549794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7" name="Google Shape;357;g3160154979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1601549794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3160154979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qualitative comparison highlights significant differences between the captions generated by InstructBLIP and our model. InstructBLIP, which lacks training on extensive video captioning datasets, struggles to capture the visual dynamics and temporal coherence across different frames. Its captions are often static, describing isolated frames without integrating temporal changes or interactions. In contrast, our model demonstrates a nuanced understanding of visual dynamics across temporal frames, effectively integrating information to produce contextually rich and temporally coherent descriptions. This improvement can be attributed to the visual captioning training incorporated in our model, enabling it to better interpret and narrate dynamic visual content.</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sp>
        <p:nvSpPr>
          <p:cNvPr id="391" name="Google Shape;3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013716bb7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qualitative comparison highlights significant differences between the captions generated by InstructBLIP and our model. InstructBLIP, which lacks training on extensive video captioning datasets, struggles to capture the visual dynamics and temporal coherence across different frames. Its captions are often static, describing isolated frames without integrating temporal changes or interactions. In contrast, our model demonstrates a nuanced understanding of visual dynamics across temporal frames, effectively integrating information to produce contextually rich and temporally coherent descriptions. This improvement can be attributed to the visual captioning training incorporated in our model, enabling it to better interpret and narrate dynamic visual content.</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sp>
        <p:nvSpPr>
          <p:cNvPr id="399" name="Google Shape;399;g31013716bb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7B60C640-4297-15EE-F180-201E1B5F3291}"/>
            </a:ext>
          </a:extLst>
        </p:cNvPr>
        <p:cNvGrpSpPr/>
        <p:nvPr/>
      </p:nvGrpSpPr>
      <p:grpSpPr>
        <a:xfrm>
          <a:off x="0" y="0"/>
          <a:ext cx="0" cy="0"/>
          <a:chOff x="0" y="0"/>
          <a:chExt cx="0" cy="0"/>
        </a:xfrm>
      </p:grpSpPr>
      <p:sp>
        <p:nvSpPr>
          <p:cNvPr id="241" name="Google Shape;241;g31013716bb7_4_273:notes">
            <a:extLst>
              <a:ext uri="{FF2B5EF4-FFF2-40B4-BE49-F238E27FC236}">
                <a16:creationId xmlns:a16="http://schemas.microsoft.com/office/drawing/2014/main" id="{59C7D19D-4BD5-37F0-07C7-5EF2670174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42" name="Google Shape;242;g31013716bb7_4_273:notes">
            <a:extLst>
              <a:ext uri="{FF2B5EF4-FFF2-40B4-BE49-F238E27FC236}">
                <a16:creationId xmlns:a16="http://schemas.microsoft.com/office/drawing/2014/main" id="{9707F361-2514-A47E-EEC0-00FB92AD7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16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60154979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601549794_1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31601549794_1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1601549794_1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50" name="Google Shape;250;g31601549794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601549794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60" name="Google Shape;260;g3160154979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1601549794_1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sz="1200">
              <a:highlight>
                <a:schemeClr val="lt1"/>
              </a:highlight>
              <a:latin typeface="Roboto"/>
              <a:ea typeface="Roboto"/>
              <a:cs typeface="Roboto"/>
              <a:sym typeface="Roboto"/>
            </a:endParaRPr>
          </a:p>
        </p:txBody>
      </p:sp>
      <p:sp>
        <p:nvSpPr>
          <p:cNvPr id="292" name="Google Shape;292;g3160154979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sz="1200">
              <a:highlight>
                <a:schemeClr val="lt1"/>
              </a:highlight>
              <a:latin typeface="Roboto"/>
              <a:ea typeface="Roboto"/>
              <a:cs typeface="Roboto"/>
              <a:sym typeface="Roboto"/>
            </a:endParaRPr>
          </a:p>
        </p:txBody>
      </p:sp>
      <p:sp>
        <p:nvSpPr>
          <p:cNvPr id="275" name="Google Shape;2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A48ADFE8-BD45-968C-AA5D-A7AD1CD905FD}"/>
            </a:ext>
          </a:extLst>
        </p:cNvPr>
        <p:cNvGrpSpPr/>
        <p:nvPr/>
      </p:nvGrpSpPr>
      <p:grpSpPr>
        <a:xfrm>
          <a:off x="0" y="0"/>
          <a:ext cx="0" cy="0"/>
          <a:chOff x="0" y="0"/>
          <a:chExt cx="0" cy="0"/>
        </a:xfrm>
      </p:grpSpPr>
      <p:sp>
        <p:nvSpPr>
          <p:cNvPr id="309" name="Google Shape;309;g31013716bb7_4_21:notes">
            <a:extLst>
              <a:ext uri="{FF2B5EF4-FFF2-40B4-BE49-F238E27FC236}">
                <a16:creationId xmlns:a16="http://schemas.microsoft.com/office/drawing/2014/main" id="{B99DA4B6-D44C-7270-831D-DC56DD1111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supervised learning, output the caption, it only tried to predict the same caption text. For reinforcement learning supervision, the model tried to learn the output the text that have better CIDER score. </a:t>
            </a:r>
            <a:endParaRPr/>
          </a:p>
          <a:p>
            <a:pPr marL="0" lvl="0" indent="0" algn="l" rtl="0">
              <a:lnSpc>
                <a:spcPct val="100000"/>
              </a:lnSpc>
              <a:spcBef>
                <a:spcPts val="0"/>
              </a:spcBef>
              <a:spcAft>
                <a:spcPts val="0"/>
              </a:spcAft>
              <a:buSzPts val="1400"/>
              <a:buNone/>
            </a:pPr>
            <a:r>
              <a:rPr lang="en-US"/>
              <a:t>For supervised learning, they only use cross entropy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Finetune the Q-Former LLM</a:t>
            </a:r>
            <a:endParaRPr/>
          </a:p>
          <a:p>
            <a:pPr marL="0" lvl="0" indent="0" algn="l" rtl="0">
              <a:lnSpc>
                <a:spcPct val="100000"/>
              </a:lnSpc>
              <a:spcBef>
                <a:spcPts val="0"/>
              </a:spcBef>
              <a:spcAft>
                <a:spcPts val="0"/>
              </a:spcAft>
              <a:buSzPts val="1400"/>
              <a:buNone/>
            </a:pPr>
            <a:r>
              <a:rPr lang="en-US"/>
              <a:t>Q-Fromer is the most triable one/ doesn’t impact the final result significantly,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train all components</a:t>
            </a:r>
            <a:endParaRPr/>
          </a:p>
          <a:p>
            <a:pPr marL="0" lvl="0" indent="0" algn="l" rtl="0">
              <a:lnSpc>
                <a:spcPct val="100000"/>
              </a:lnSpc>
              <a:spcBef>
                <a:spcPts val="0"/>
              </a:spcBef>
              <a:spcAft>
                <a:spcPts val="0"/>
              </a:spcAft>
              <a:buSzPts val="1400"/>
              <a:buNone/>
            </a:pPr>
            <a:r>
              <a:rPr lang="en-US"/>
              <a:t>freeze ViT only, train Q former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RL with Cider metrics, so that it can generate sequence with human-like sequence</a:t>
            </a:r>
            <a:endParaRPr/>
          </a:p>
        </p:txBody>
      </p:sp>
      <p:sp>
        <p:nvSpPr>
          <p:cNvPr id="310" name="Google Shape;310;g31013716bb7_4_21:notes">
            <a:extLst>
              <a:ext uri="{FF2B5EF4-FFF2-40B4-BE49-F238E27FC236}">
                <a16:creationId xmlns:a16="http://schemas.microsoft.com/office/drawing/2014/main" id="{9BCAB5CD-1F8F-D20F-79A2-F79B817AD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398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1013716bb7_4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supervised learning, output the caption, it only tried to predict the same caption text. For reinforcement learning supervision, the model tried to learn the output the text that have better CIDER score. </a:t>
            </a:r>
            <a:endParaRPr/>
          </a:p>
          <a:p>
            <a:pPr marL="0" lvl="0" indent="0" algn="l" rtl="0">
              <a:lnSpc>
                <a:spcPct val="100000"/>
              </a:lnSpc>
              <a:spcBef>
                <a:spcPts val="0"/>
              </a:spcBef>
              <a:spcAft>
                <a:spcPts val="0"/>
              </a:spcAft>
              <a:buSzPts val="1400"/>
              <a:buNone/>
            </a:pPr>
            <a:r>
              <a:rPr lang="en-US"/>
              <a:t>For supervised learning, they only use cross entropy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Finetune the Q-Former LLM</a:t>
            </a:r>
            <a:endParaRPr/>
          </a:p>
          <a:p>
            <a:pPr marL="0" lvl="0" indent="0" algn="l" rtl="0">
              <a:lnSpc>
                <a:spcPct val="100000"/>
              </a:lnSpc>
              <a:spcBef>
                <a:spcPts val="0"/>
              </a:spcBef>
              <a:spcAft>
                <a:spcPts val="0"/>
              </a:spcAft>
              <a:buSzPts val="1400"/>
              <a:buNone/>
            </a:pPr>
            <a:r>
              <a:rPr lang="en-US"/>
              <a:t>Q-Fromer is the most triable one/ doesn’t impact the final result significantly,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train all components</a:t>
            </a:r>
            <a:endParaRPr/>
          </a:p>
          <a:p>
            <a:pPr marL="0" lvl="0" indent="0" algn="l" rtl="0">
              <a:lnSpc>
                <a:spcPct val="100000"/>
              </a:lnSpc>
              <a:spcBef>
                <a:spcPts val="0"/>
              </a:spcBef>
              <a:spcAft>
                <a:spcPts val="0"/>
              </a:spcAft>
              <a:buSzPts val="1400"/>
              <a:buNone/>
            </a:pPr>
            <a:r>
              <a:rPr lang="en-US"/>
              <a:t>freeze ViT only, train Q former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RL with Cider metrics, so that it can generate sequence with human-like sequence</a:t>
            </a:r>
            <a:endParaRPr/>
          </a:p>
        </p:txBody>
      </p:sp>
      <p:sp>
        <p:nvSpPr>
          <p:cNvPr id="310" name="Google Shape;310;g31013716bb7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601549794_1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Uses Cider reward model -&gt; so that it focuses more on captions that are more </a:t>
            </a:r>
            <a:r>
              <a:rPr lang="en-US" sz="1200" b="1">
                <a:highlight>
                  <a:schemeClr val="lt1"/>
                </a:highlight>
                <a:latin typeface="Roboto"/>
                <a:ea typeface="Roboto"/>
                <a:cs typeface="Roboto"/>
                <a:sym typeface="Roboto"/>
              </a:rPr>
              <a:t>semantically</a:t>
            </a:r>
            <a:r>
              <a:rPr lang="en-US" sz="1200">
                <a:highlight>
                  <a:schemeClr val="lt1"/>
                </a:highlight>
                <a:latin typeface="Roboto"/>
                <a:ea typeface="Roboto"/>
                <a:cs typeface="Roboto"/>
                <a:sym typeface="Roboto"/>
              </a:rPr>
              <a:t> close even if it deviates from ground truth</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the model would automatically know how to achieve captions that resemble the ones humans created it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let the model to directly optimize the CIDER score/ which measures whether the language resembles the ones humans created it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cross entropy is differentiable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but the metric is not differentiable so we use the reinforcement learning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endParaRPr sz="1200">
              <a:highlight>
                <a:schemeClr val="lt1"/>
              </a:highlight>
              <a:latin typeface="Roboto"/>
              <a:ea typeface="Roboto"/>
              <a:cs typeface="Roboto"/>
              <a:sym typeface="Roboto"/>
            </a:endParaRPr>
          </a:p>
          <a:p>
            <a:pPr marL="0" lvl="0" indent="0" algn="l" rtl="0">
              <a:lnSpc>
                <a:spcPct val="115000"/>
              </a:lnSpc>
              <a:spcBef>
                <a:spcPts val="1200"/>
              </a:spcBef>
              <a:spcAft>
                <a:spcPts val="1200"/>
              </a:spcAft>
              <a:buNone/>
            </a:pPr>
            <a:r>
              <a:rPr lang="en-US" sz="1200">
                <a:highlight>
                  <a:schemeClr val="lt1"/>
                </a:highlight>
                <a:latin typeface="Roboto"/>
                <a:ea typeface="Roboto"/>
                <a:cs typeface="Roboto"/>
                <a:sym typeface="Roboto"/>
              </a:rPr>
              <a:t>parameters are the ones we control and we test on which combination works the best </a:t>
            </a:r>
            <a:endParaRPr sz="1200">
              <a:highlight>
                <a:schemeClr val="lt1"/>
              </a:highlight>
              <a:latin typeface="Roboto"/>
              <a:ea typeface="Roboto"/>
              <a:cs typeface="Roboto"/>
              <a:sym typeface="Roboto"/>
            </a:endParaRPr>
          </a:p>
        </p:txBody>
      </p:sp>
      <p:sp>
        <p:nvSpPr>
          <p:cNvPr id="283" name="Google Shape;283;g3160154979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10580328" y="244059"/>
            <a:ext cx="1284732" cy="144780"/>
          </a:xfrm>
          <a:prstGeom prst="rect">
            <a:avLst/>
          </a:prstGeom>
          <a:noFill/>
          <a:ln>
            <a:noFill/>
          </a:ln>
        </p:spPr>
      </p:pic>
      <p:sp>
        <p:nvSpPr>
          <p:cNvPr id="24" name="Google Shape;24;p3"/>
          <p:cNvSpPr txBox="1">
            <a:spLocks noGrp="1"/>
          </p:cNvSpPr>
          <p:nvPr>
            <p:ph type="body" idx="1"/>
          </p:nvPr>
        </p:nvSpPr>
        <p:spPr>
          <a:xfrm>
            <a:off x="321508" y="2365638"/>
            <a:ext cx="11546007"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3"/>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mp; Picture (bleed)">
  <p:cSld name="Text &amp; Picture (bleed)">
    <p:spTree>
      <p:nvGrpSpPr>
        <p:cNvPr id="1" name="Shape 111"/>
        <p:cNvGrpSpPr/>
        <p:nvPr/>
      </p:nvGrpSpPr>
      <p:grpSpPr>
        <a:xfrm>
          <a:off x="0" y="0"/>
          <a:ext cx="0" cy="0"/>
          <a:chOff x="0" y="0"/>
          <a:chExt cx="0" cy="0"/>
        </a:xfrm>
      </p:grpSpPr>
      <p:sp>
        <p:nvSpPr>
          <p:cNvPr id="112" name="Google Shape;112;p14"/>
          <p:cNvSpPr>
            <a:spLocks noGrp="1"/>
          </p:cNvSpPr>
          <p:nvPr>
            <p:ph type="pic" idx="2"/>
          </p:nvPr>
        </p:nvSpPr>
        <p:spPr>
          <a:xfrm>
            <a:off x="5036129" y="257"/>
            <a:ext cx="7155873" cy="6857743"/>
          </a:xfrm>
          <a:prstGeom prst="rect">
            <a:avLst/>
          </a:prstGeom>
          <a:solidFill>
            <a:srgbClr val="F2F2F2"/>
          </a:solidFill>
          <a:ln>
            <a:noFill/>
          </a:ln>
        </p:spPr>
      </p:sp>
      <p:sp>
        <p:nvSpPr>
          <p:cNvPr id="113" name="Google Shape;113;p14"/>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14" name="Google Shape;114;p14"/>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4"/>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14"/>
          <p:cNvPicPr preferRelativeResize="0"/>
          <p:nvPr/>
        </p:nvPicPr>
        <p:blipFill rotWithShape="1">
          <a:blip r:embed="rId2">
            <a:alphaModFix/>
          </a:blip>
          <a:srcRect/>
          <a:stretch/>
        </p:blipFill>
        <p:spPr>
          <a:xfrm>
            <a:off x="366963" y="246362"/>
            <a:ext cx="272301" cy="278483"/>
          </a:xfrm>
          <a:prstGeom prst="rect">
            <a:avLst/>
          </a:prstGeom>
          <a:noFill/>
          <a:ln>
            <a:noFill/>
          </a:ln>
        </p:spPr>
      </p:pic>
      <p:pic>
        <p:nvPicPr>
          <p:cNvPr id="117" name="Google Shape;117;p14"/>
          <p:cNvPicPr preferRelativeResize="0"/>
          <p:nvPr/>
        </p:nvPicPr>
        <p:blipFill rotWithShape="1">
          <a:blip r:embed="rId3">
            <a:alphaModFix/>
          </a:blip>
          <a:srcRect/>
          <a:stretch/>
        </p:blipFill>
        <p:spPr>
          <a:xfrm>
            <a:off x="10576560" y="246362"/>
            <a:ext cx="1288500" cy="1349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amp; Text (bleed)">
  <p:cSld name="Picture &amp; Text (bleed)">
    <p:spTree>
      <p:nvGrpSpPr>
        <p:cNvPr id="1" name="Shape 118"/>
        <p:cNvGrpSpPr/>
        <p:nvPr/>
      </p:nvGrpSpPr>
      <p:grpSpPr>
        <a:xfrm>
          <a:off x="0" y="0"/>
          <a:ext cx="0" cy="0"/>
          <a:chOff x="0" y="0"/>
          <a:chExt cx="0" cy="0"/>
        </a:xfrm>
      </p:grpSpPr>
      <p:sp>
        <p:nvSpPr>
          <p:cNvPr id="119" name="Google Shape;119;p15"/>
          <p:cNvSpPr>
            <a:spLocks noGrp="1"/>
          </p:cNvSpPr>
          <p:nvPr>
            <p:ph type="pic" idx="2"/>
          </p:nvPr>
        </p:nvSpPr>
        <p:spPr>
          <a:xfrm>
            <a:off x="0" y="2"/>
            <a:ext cx="7155873" cy="6857743"/>
          </a:xfrm>
          <a:prstGeom prst="rect">
            <a:avLst/>
          </a:prstGeom>
          <a:solidFill>
            <a:srgbClr val="F2F2F2"/>
          </a:solidFill>
          <a:ln>
            <a:noFill/>
          </a:ln>
        </p:spPr>
      </p:sp>
      <p:sp>
        <p:nvSpPr>
          <p:cNvPr id="120" name="Google Shape;120;p15"/>
          <p:cNvSpPr txBox="1">
            <a:spLocks noGrp="1"/>
          </p:cNvSpPr>
          <p:nvPr>
            <p:ph type="body" idx="1"/>
          </p:nvPr>
        </p:nvSpPr>
        <p:spPr>
          <a:xfrm>
            <a:off x="751383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21" name="Google Shape;121;p15"/>
          <p:cNvSpPr txBox="1">
            <a:spLocks noGrp="1"/>
          </p:cNvSpPr>
          <p:nvPr>
            <p:ph type="title"/>
          </p:nvPr>
        </p:nvSpPr>
        <p:spPr>
          <a:xfrm>
            <a:off x="7528747"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accent1"/>
                </a:solidFill>
                <a:latin typeface="Arial"/>
                <a:ea typeface="Arial"/>
                <a:cs typeface="Arial"/>
                <a:sym typeface="Arial"/>
              </a:defRPr>
            </a:lvl1pPr>
            <a:lvl2pPr marL="0" lvl="1" indent="0" algn="r">
              <a:spcBef>
                <a:spcPts val="0"/>
              </a:spcBef>
              <a:buNone/>
              <a:defRPr sz="984" b="0" i="0" u="none" strike="noStrike" cap="none">
                <a:solidFill>
                  <a:schemeClr val="accent1"/>
                </a:solidFill>
                <a:latin typeface="Arial"/>
                <a:ea typeface="Arial"/>
                <a:cs typeface="Arial"/>
                <a:sym typeface="Arial"/>
              </a:defRPr>
            </a:lvl2pPr>
            <a:lvl3pPr marL="0" lvl="2" indent="0" algn="r">
              <a:spcBef>
                <a:spcPts val="0"/>
              </a:spcBef>
              <a:buNone/>
              <a:defRPr sz="984" b="0" i="0" u="none" strike="noStrike" cap="none">
                <a:solidFill>
                  <a:schemeClr val="accent1"/>
                </a:solidFill>
                <a:latin typeface="Arial"/>
                <a:ea typeface="Arial"/>
                <a:cs typeface="Arial"/>
                <a:sym typeface="Arial"/>
              </a:defRPr>
            </a:lvl3pPr>
            <a:lvl4pPr marL="0" lvl="3" indent="0" algn="r">
              <a:spcBef>
                <a:spcPts val="0"/>
              </a:spcBef>
              <a:buNone/>
              <a:defRPr sz="984" b="0" i="0" u="none" strike="noStrike" cap="none">
                <a:solidFill>
                  <a:schemeClr val="accent1"/>
                </a:solidFill>
                <a:latin typeface="Arial"/>
                <a:ea typeface="Arial"/>
                <a:cs typeface="Arial"/>
                <a:sym typeface="Arial"/>
              </a:defRPr>
            </a:lvl4pPr>
            <a:lvl5pPr marL="0" lvl="4" indent="0" algn="r">
              <a:spcBef>
                <a:spcPts val="0"/>
              </a:spcBef>
              <a:buNone/>
              <a:defRPr sz="984" b="0" i="0" u="none" strike="noStrike" cap="none">
                <a:solidFill>
                  <a:schemeClr val="accent1"/>
                </a:solidFill>
                <a:latin typeface="Arial"/>
                <a:ea typeface="Arial"/>
                <a:cs typeface="Arial"/>
                <a:sym typeface="Arial"/>
              </a:defRPr>
            </a:lvl5pPr>
            <a:lvl6pPr marL="0" lvl="5" indent="0" algn="r">
              <a:spcBef>
                <a:spcPts val="0"/>
              </a:spcBef>
              <a:buNone/>
              <a:defRPr sz="984" b="0" i="0" u="none" strike="noStrike" cap="none">
                <a:solidFill>
                  <a:schemeClr val="accent1"/>
                </a:solidFill>
                <a:latin typeface="Arial"/>
                <a:ea typeface="Arial"/>
                <a:cs typeface="Arial"/>
                <a:sym typeface="Arial"/>
              </a:defRPr>
            </a:lvl6pPr>
            <a:lvl7pPr marL="0" lvl="6" indent="0" algn="r">
              <a:spcBef>
                <a:spcPts val="0"/>
              </a:spcBef>
              <a:buNone/>
              <a:defRPr sz="984" b="0" i="0" u="none" strike="noStrike" cap="none">
                <a:solidFill>
                  <a:schemeClr val="accent1"/>
                </a:solidFill>
                <a:latin typeface="Arial"/>
                <a:ea typeface="Arial"/>
                <a:cs typeface="Arial"/>
                <a:sym typeface="Arial"/>
              </a:defRPr>
            </a:lvl7pPr>
            <a:lvl8pPr marL="0" lvl="7" indent="0" algn="r">
              <a:spcBef>
                <a:spcPts val="0"/>
              </a:spcBef>
              <a:buNone/>
              <a:defRPr sz="984" b="0" i="0" u="none" strike="noStrike" cap="none">
                <a:solidFill>
                  <a:schemeClr val="accent1"/>
                </a:solidFill>
                <a:latin typeface="Arial"/>
                <a:ea typeface="Arial"/>
                <a:cs typeface="Arial"/>
                <a:sym typeface="Arial"/>
              </a:defRPr>
            </a:lvl8pPr>
            <a:lvl9pPr marL="0" lvl="8" indent="0" algn="r">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15"/>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24" name="Google Shape;124;p15"/>
          <p:cNvPicPr preferRelativeResize="0"/>
          <p:nvPr/>
        </p:nvPicPr>
        <p:blipFill rotWithShape="1">
          <a:blip r:embed="rId3">
            <a:alphaModFix/>
          </a:blip>
          <a:srcRect/>
          <a:stretch/>
        </p:blipFill>
        <p:spPr>
          <a:xfrm>
            <a:off x="366963" y="246362"/>
            <a:ext cx="272301" cy="278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ture (Bleed)">
  <p:cSld name="Full Picture (Bleed)">
    <p:spTree>
      <p:nvGrpSpPr>
        <p:cNvPr id="1" name="Shape 125"/>
        <p:cNvGrpSpPr/>
        <p:nvPr/>
      </p:nvGrpSpPr>
      <p:grpSpPr>
        <a:xfrm>
          <a:off x="0" y="0"/>
          <a:ext cx="0" cy="0"/>
          <a:chOff x="0" y="0"/>
          <a:chExt cx="0" cy="0"/>
        </a:xfrm>
      </p:grpSpPr>
      <p:sp>
        <p:nvSpPr>
          <p:cNvPr id="126" name="Google Shape;126;p16"/>
          <p:cNvSpPr>
            <a:spLocks noGrp="1"/>
          </p:cNvSpPr>
          <p:nvPr>
            <p:ph type="pic" idx="2"/>
          </p:nvPr>
        </p:nvSpPr>
        <p:spPr>
          <a:xfrm>
            <a:off x="0" y="0"/>
            <a:ext cx="12192000" cy="6858000"/>
          </a:xfrm>
          <a:prstGeom prst="rect">
            <a:avLst/>
          </a:prstGeom>
          <a:solidFill>
            <a:srgbClr val="F2F2F2"/>
          </a:solidFill>
          <a:ln>
            <a:noFill/>
          </a:ln>
        </p:spPr>
      </p:sp>
      <p:sp>
        <p:nvSpPr>
          <p:cNvPr id="127" name="Google Shape;127;p1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8" name="Google Shape;128;p16"/>
          <p:cNvPicPr preferRelativeResize="0"/>
          <p:nvPr/>
        </p:nvPicPr>
        <p:blipFill rotWithShape="1">
          <a:blip r:embed="rId2">
            <a:alphaModFix/>
          </a:blip>
          <a:srcRect/>
          <a:stretch/>
        </p:blipFill>
        <p:spPr>
          <a:xfrm>
            <a:off x="10576560" y="246362"/>
            <a:ext cx="1288500" cy="134985"/>
          </a:xfrm>
          <a:prstGeom prst="rect">
            <a:avLst/>
          </a:prstGeom>
          <a:noFill/>
          <a:ln>
            <a:noFill/>
          </a:ln>
        </p:spPr>
      </p:pic>
      <p:pic>
        <p:nvPicPr>
          <p:cNvPr id="129" name="Google Shape;129;p16"/>
          <p:cNvPicPr preferRelativeResize="0"/>
          <p:nvPr/>
        </p:nvPicPr>
        <p:blipFill rotWithShape="1">
          <a:blip r:embed="rId3">
            <a:alphaModFix/>
          </a:blip>
          <a:srcRect/>
          <a:stretch/>
        </p:blipFill>
        <p:spPr>
          <a:xfrm>
            <a:off x="366963" y="246362"/>
            <a:ext cx="272301" cy="278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Third Two Third Title and Content">
  <p:cSld name="One Third Two Third Title and Content">
    <p:spTree>
      <p:nvGrpSpPr>
        <p:cNvPr id="1" name="Shape 130"/>
        <p:cNvGrpSpPr/>
        <p:nvPr/>
      </p:nvGrpSpPr>
      <p:grpSpPr>
        <a:xfrm>
          <a:off x="0" y="0"/>
          <a:ext cx="0" cy="0"/>
          <a:chOff x="0" y="0"/>
          <a:chExt cx="0" cy="0"/>
        </a:xfrm>
      </p:grpSpPr>
      <p:sp>
        <p:nvSpPr>
          <p:cNvPr id="131" name="Google Shape;131;p17"/>
          <p:cNvSpPr txBox="1">
            <a:spLocks noGrp="1"/>
          </p:cNvSpPr>
          <p:nvPr>
            <p:ph type="body" idx="1"/>
          </p:nvPr>
        </p:nvSpPr>
        <p:spPr>
          <a:xfrm>
            <a:off x="4434298" y="2367188"/>
            <a:ext cx="7425906" cy="4126295"/>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32" name="Google Shape;132;p17"/>
          <p:cNvSpPr txBox="1">
            <a:spLocks noGrp="1"/>
          </p:cNvSpPr>
          <p:nvPr>
            <p:ph type="body" idx="2"/>
          </p:nvPr>
        </p:nvSpPr>
        <p:spPr>
          <a:xfrm>
            <a:off x="321508" y="2365636"/>
            <a:ext cx="3708586" cy="4126295"/>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33" name="Google Shape;133;p17"/>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6" name="Google Shape;136;p17"/>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37" name="Google Shape;137;p17"/>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Third One Third Title and Content">
  <p:cSld name="Two Third One Third Title and Content">
    <p:spTree>
      <p:nvGrpSpPr>
        <p:cNvPr id="1" name="Shape 138"/>
        <p:cNvGrpSpPr/>
        <p:nvPr/>
      </p:nvGrpSpPr>
      <p:grpSpPr>
        <a:xfrm>
          <a:off x="0" y="0"/>
          <a:ext cx="0" cy="0"/>
          <a:chOff x="0" y="0"/>
          <a:chExt cx="0" cy="0"/>
        </a:xfrm>
      </p:grpSpPr>
      <p:sp>
        <p:nvSpPr>
          <p:cNvPr id="139" name="Google Shape;139;p18"/>
          <p:cNvSpPr txBox="1">
            <a:spLocks noGrp="1"/>
          </p:cNvSpPr>
          <p:nvPr>
            <p:ph type="body" idx="1"/>
          </p:nvPr>
        </p:nvSpPr>
        <p:spPr>
          <a:xfrm>
            <a:off x="321508" y="2365638"/>
            <a:ext cx="7441994"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40" name="Google Shape;140;p18"/>
          <p:cNvSpPr txBox="1">
            <a:spLocks noGrp="1"/>
          </p:cNvSpPr>
          <p:nvPr>
            <p:ph type="body" idx="2"/>
          </p:nvPr>
        </p:nvSpPr>
        <p:spPr>
          <a:xfrm>
            <a:off x="8141451" y="2365639"/>
            <a:ext cx="3712953"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41" name="Google Shape;141;p18"/>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4" name="Google Shape;144;p18"/>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45" name="Google Shape;145;p18"/>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Layout Horizontal">
  <p:cSld name="Two Content Layout Horizontal">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321511" y="2365636"/>
            <a:ext cx="11543658" cy="1974696"/>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19"/>
          <p:cNvSpPr txBox="1">
            <a:spLocks noGrp="1"/>
          </p:cNvSpPr>
          <p:nvPr>
            <p:ph type="body" idx="2"/>
          </p:nvPr>
        </p:nvSpPr>
        <p:spPr>
          <a:xfrm>
            <a:off x="338777" y="4495699"/>
            <a:ext cx="11543658" cy="1974696"/>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19"/>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9"/>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52" name="Google Shape;152;p19"/>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53" name="Google Shape;153;p19"/>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ttern 1">
  <p:cSld name="Pattern 1">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a:stretch/>
        </p:blipFill>
        <p:spPr>
          <a:xfrm>
            <a:off x="4998564" y="257"/>
            <a:ext cx="7193436" cy="6857743"/>
          </a:xfrm>
          <a:prstGeom prst="rect">
            <a:avLst/>
          </a:prstGeom>
          <a:noFill/>
          <a:ln>
            <a:noFill/>
          </a:ln>
        </p:spPr>
      </p:pic>
      <p:sp>
        <p:nvSpPr>
          <p:cNvPr id="156" name="Google Shape;156;p20"/>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20"/>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0"/>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9" name="Google Shape;159;p20"/>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60" name="Google Shape;160;p20"/>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ttern 2">
  <p:cSld name="Pattern 2">
    <p:spTree>
      <p:nvGrpSpPr>
        <p:cNvPr id="1" name="Shape 161"/>
        <p:cNvGrpSpPr/>
        <p:nvPr/>
      </p:nvGrpSpPr>
      <p:grpSpPr>
        <a:xfrm>
          <a:off x="0" y="0"/>
          <a:ext cx="0" cy="0"/>
          <a:chOff x="0" y="0"/>
          <a:chExt cx="0" cy="0"/>
        </a:xfrm>
      </p:grpSpPr>
      <p:pic>
        <p:nvPicPr>
          <p:cNvPr id="162" name="Google Shape;162;p21"/>
          <p:cNvPicPr preferRelativeResize="0"/>
          <p:nvPr/>
        </p:nvPicPr>
        <p:blipFill rotWithShape="1">
          <a:blip r:embed="rId2">
            <a:alphaModFix/>
          </a:blip>
          <a:srcRect/>
          <a:stretch/>
        </p:blipFill>
        <p:spPr>
          <a:xfrm>
            <a:off x="4998564" y="257"/>
            <a:ext cx="7193436" cy="6857743"/>
          </a:xfrm>
          <a:prstGeom prst="rect">
            <a:avLst/>
          </a:prstGeom>
          <a:noFill/>
          <a:ln>
            <a:noFill/>
          </a:ln>
        </p:spPr>
      </p:pic>
      <p:sp>
        <p:nvSpPr>
          <p:cNvPr id="163" name="Google Shape;163;p21"/>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21"/>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6" name="Google Shape;166;p21"/>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67" name="Google Shape;167;p21"/>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attern 3">
  <p:cSld name="Pattern 3">
    <p:spTree>
      <p:nvGrpSpPr>
        <p:cNvPr id="1" name="Shape 168"/>
        <p:cNvGrpSpPr/>
        <p:nvPr/>
      </p:nvGrpSpPr>
      <p:grpSpPr>
        <a:xfrm>
          <a:off x="0" y="0"/>
          <a:ext cx="0" cy="0"/>
          <a:chOff x="0" y="0"/>
          <a:chExt cx="0" cy="0"/>
        </a:xfrm>
      </p:grpSpPr>
      <p:pic>
        <p:nvPicPr>
          <p:cNvPr id="169" name="Google Shape;169;p22"/>
          <p:cNvPicPr preferRelativeResize="0"/>
          <p:nvPr/>
        </p:nvPicPr>
        <p:blipFill rotWithShape="1">
          <a:blip r:embed="rId2">
            <a:alphaModFix/>
          </a:blip>
          <a:srcRect/>
          <a:stretch/>
        </p:blipFill>
        <p:spPr>
          <a:xfrm>
            <a:off x="4998564" y="130"/>
            <a:ext cx="7193436" cy="6857743"/>
          </a:xfrm>
          <a:prstGeom prst="rect">
            <a:avLst/>
          </a:prstGeom>
          <a:noFill/>
          <a:ln>
            <a:noFill/>
          </a:ln>
        </p:spPr>
      </p:pic>
      <p:sp>
        <p:nvSpPr>
          <p:cNvPr id="170" name="Google Shape;170;p22"/>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1" name="Google Shape;171;p22"/>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2"/>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3" name="Google Shape;173;p22"/>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74" name="Google Shape;174;p22"/>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ttern 4">
  <p:cSld name="Pattern 4">
    <p:spTree>
      <p:nvGrpSpPr>
        <p:cNvPr id="1" name="Shape 175"/>
        <p:cNvGrpSpPr/>
        <p:nvPr/>
      </p:nvGrpSpPr>
      <p:grpSpPr>
        <a:xfrm>
          <a:off x="0" y="0"/>
          <a:ext cx="0" cy="0"/>
          <a:chOff x="0" y="0"/>
          <a:chExt cx="0" cy="0"/>
        </a:xfrm>
      </p:grpSpPr>
      <p:sp>
        <p:nvSpPr>
          <p:cNvPr id="176" name="Google Shape;176;p23"/>
          <p:cNvSpPr/>
          <p:nvPr/>
        </p:nvSpPr>
        <p:spPr>
          <a:xfrm>
            <a:off x="5090766" y="0"/>
            <a:ext cx="7108737"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77" name="Google Shape;177;p23"/>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23"/>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0" name="Google Shape;180;p23"/>
          <p:cNvPicPr preferRelativeResize="0"/>
          <p:nvPr/>
        </p:nvPicPr>
        <p:blipFill rotWithShape="1">
          <a:blip r:embed="rId2">
            <a:alphaModFix/>
          </a:blip>
          <a:srcRect/>
          <a:stretch/>
        </p:blipFill>
        <p:spPr>
          <a:xfrm>
            <a:off x="7751525" y="1087485"/>
            <a:ext cx="1787218" cy="4683029"/>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82" name="Google Shape;182;p23"/>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36"/>
        <p:cNvGrpSpPr/>
        <p:nvPr/>
      </p:nvGrpSpPr>
      <p:grpSpPr>
        <a:xfrm>
          <a:off x="0" y="0"/>
          <a:ext cx="0" cy="0"/>
          <a:chOff x="0" y="0"/>
          <a:chExt cx="0" cy="0"/>
        </a:xfrm>
      </p:grpSpPr>
      <p:sp>
        <p:nvSpPr>
          <p:cNvPr id="37" name="Google Shape;37;p5"/>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pic>
        <p:nvPicPr>
          <p:cNvPr id="38" name="Google Shape;38;p5"/>
          <p:cNvPicPr preferRelativeResize="0"/>
          <p:nvPr/>
        </p:nvPicPr>
        <p:blipFill rotWithShape="1">
          <a:blip r:embed="rId2">
            <a:alphaModFix/>
          </a:blip>
          <a:srcRect/>
          <a:stretch/>
        </p:blipFill>
        <p:spPr>
          <a:xfrm>
            <a:off x="10590996" y="244059"/>
            <a:ext cx="1274064" cy="138684"/>
          </a:xfrm>
          <a:prstGeom prst="rect">
            <a:avLst/>
          </a:prstGeom>
          <a:noFill/>
          <a:ln>
            <a:noFill/>
          </a:ln>
        </p:spPr>
      </p:pic>
      <p:sp>
        <p:nvSpPr>
          <p:cNvPr id="39" name="Google Shape;39;p5"/>
          <p:cNvSpPr txBox="1">
            <a:spLocks noGrp="1"/>
          </p:cNvSpPr>
          <p:nvPr>
            <p:ph type="body" idx="1"/>
          </p:nvPr>
        </p:nvSpPr>
        <p:spPr>
          <a:xfrm>
            <a:off x="321510" y="184205"/>
            <a:ext cx="2700330" cy="217696"/>
          </a:xfrm>
          <a:prstGeom prst="rect">
            <a:avLst/>
          </a:prstGeom>
          <a:noFill/>
          <a:ln>
            <a:noFill/>
          </a:ln>
        </p:spPr>
        <p:txBody>
          <a:bodyPr spcFirstLastPara="1" wrap="square" lIns="0" tIns="0" rIns="0" bIns="0" anchor="ctr" anchorCtr="0">
            <a:normAutofit/>
          </a:bodyPr>
          <a:lstStyle>
            <a:lvl1pPr marL="457200" lvl="0" indent="-228600" algn="l">
              <a:lnSpc>
                <a:spcPct val="120000"/>
              </a:lnSpc>
              <a:spcBef>
                <a:spcPts val="0"/>
              </a:spcBef>
              <a:spcAft>
                <a:spcPts val="0"/>
              </a:spcAft>
              <a:buSzPts val="984"/>
              <a:buFont typeface="Arial"/>
              <a:buNone/>
              <a:defRPr sz="984">
                <a:solidFill>
                  <a:schemeClr val="lt1"/>
                </a:solidFill>
              </a:defRPr>
            </a:lvl1pPr>
            <a:lvl2pPr marL="914400" lvl="1" indent="-228600" algn="l">
              <a:lnSpc>
                <a:spcPct val="120000"/>
              </a:lnSpc>
              <a:spcBef>
                <a:spcPts val="600"/>
              </a:spcBef>
              <a:spcAft>
                <a:spcPts val="0"/>
              </a:spcAft>
              <a:buSzPts val="984"/>
              <a:buFont typeface="Arial"/>
              <a:buNone/>
              <a:defRPr sz="984">
                <a:solidFill>
                  <a:schemeClr val="lt1"/>
                </a:solidFill>
              </a:defRPr>
            </a:lvl2pPr>
            <a:lvl3pPr marL="1371600" lvl="2" indent="-355600" algn="l">
              <a:lnSpc>
                <a:spcPct val="120000"/>
              </a:lnSpc>
              <a:spcBef>
                <a:spcPts val="600"/>
              </a:spcBef>
              <a:spcAft>
                <a:spcPts val="0"/>
              </a:spcAft>
              <a:buSzPts val="2000"/>
              <a:buChar char="•"/>
              <a:defRPr>
                <a:solidFill>
                  <a:schemeClr val="lt1"/>
                </a:solidFill>
              </a:defRPr>
            </a:lvl3pPr>
            <a:lvl4pPr marL="1828800" lvl="3" indent="-355600" algn="l">
              <a:lnSpc>
                <a:spcPct val="120000"/>
              </a:lnSpc>
              <a:spcBef>
                <a:spcPts val="600"/>
              </a:spcBef>
              <a:spcAft>
                <a:spcPts val="0"/>
              </a:spcAft>
              <a:buSzPts val="2000"/>
              <a:buChar char="•"/>
              <a:defRPr>
                <a:solidFill>
                  <a:schemeClr val="lt1"/>
                </a:solidFill>
              </a:defRPr>
            </a:lvl4pPr>
            <a:lvl5pPr marL="2286000" lvl="4" indent="-355600" algn="l">
              <a:lnSpc>
                <a:spcPct val="120000"/>
              </a:lnSpc>
              <a:spcBef>
                <a:spcPts val="600"/>
              </a:spcBef>
              <a:spcAft>
                <a:spcPts val="0"/>
              </a:spcAft>
              <a:buSzPts val="2000"/>
              <a:buChar char="•"/>
              <a:defRPr>
                <a:solidFill>
                  <a:schemeClr val="lt1"/>
                </a:solidFill>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 name="Google Shape;40;p5"/>
          <p:cNvPicPr preferRelativeResize="0"/>
          <p:nvPr/>
        </p:nvPicPr>
        <p:blipFill rotWithShape="1">
          <a:blip r:embed="rId3">
            <a:alphaModFix/>
          </a:blip>
          <a:srcRect/>
          <a:stretch/>
        </p:blipFill>
        <p:spPr>
          <a:xfrm>
            <a:off x="4249981" y="1428599"/>
            <a:ext cx="3912001" cy="4000802"/>
          </a:xfrm>
          <a:prstGeom prst="rect">
            <a:avLst/>
          </a:prstGeom>
          <a:noFill/>
          <a:ln>
            <a:noFill/>
          </a:ln>
        </p:spPr>
      </p:pic>
      <p:sp>
        <p:nvSpPr>
          <p:cNvPr id="41" name="Google Shape;41;p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attern 5">
  <p:cSld name="Pattern 5">
    <p:spTree>
      <p:nvGrpSpPr>
        <p:cNvPr id="1" name="Shape 183"/>
        <p:cNvGrpSpPr/>
        <p:nvPr/>
      </p:nvGrpSpPr>
      <p:grpSpPr>
        <a:xfrm>
          <a:off x="0" y="0"/>
          <a:ext cx="0" cy="0"/>
          <a:chOff x="0" y="0"/>
          <a:chExt cx="0" cy="0"/>
        </a:xfrm>
      </p:grpSpPr>
      <p:sp>
        <p:nvSpPr>
          <p:cNvPr id="184" name="Google Shape;184;p24"/>
          <p:cNvSpPr/>
          <p:nvPr/>
        </p:nvSpPr>
        <p:spPr>
          <a:xfrm>
            <a:off x="5090766" y="0"/>
            <a:ext cx="7108737"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85" name="Google Shape;185;p24"/>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24"/>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4"/>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8" name="Google Shape;188;p24"/>
          <p:cNvPicPr preferRelativeResize="0"/>
          <p:nvPr/>
        </p:nvPicPr>
        <p:blipFill rotWithShape="1">
          <a:blip r:embed="rId2">
            <a:alphaModFix/>
          </a:blip>
          <a:srcRect/>
          <a:stretch/>
        </p:blipFill>
        <p:spPr>
          <a:xfrm>
            <a:off x="6681536" y="1396696"/>
            <a:ext cx="3951494" cy="3976582"/>
          </a:xfrm>
          <a:prstGeom prst="rect">
            <a:avLst/>
          </a:prstGeom>
          <a:noFill/>
          <a:ln>
            <a:noFill/>
          </a:ln>
        </p:spPr>
      </p:pic>
      <p:pic>
        <p:nvPicPr>
          <p:cNvPr id="189" name="Google Shape;189;p24"/>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90" name="Google Shape;190;p24"/>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ttern 6">
  <p:cSld name="Pattern 6">
    <p:spTree>
      <p:nvGrpSpPr>
        <p:cNvPr id="1" name="Shape 191"/>
        <p:cNvGrpSpPr/>
        <p:nvPr/>
      </p:nvGrpSpPr>
      <p:grpSpPr>
        <a:xfrm>
          <a:off x="0" y="0"/>
          <a:ext cx="0" cy="0"/>
          <a:chOff x="0" y="0"/>
          <a:chExt cx="0" cy="0"/>
        </a:xfrm>
      </p:grpSpPr>
      <p:sp>
        <p:nvSpPr>
          <p:cNvPr id="192" name="Google Shape;192;p25"/>
          <p:cNvSpPr/>
          <p:nvPr/>
        </p:nvSpPr>
        <p:spPr>
          <a:xfrm>
            <a:off x="5090766" y="0"/>
            <a:ext cx="7108737"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93" name="Google Shape;193;p25"/>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25"/>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96" name="Google Shape;196;p25"/>
          <p:cNvPicPr preferRelativeResize="0"/>
          <p:nvPr/>
        </p:nvPicPr>
        <p:blipFill rotWithShape="1">
          <a:blip r:embed="rId2">
            <a:alphaModFix/>
          </a:blip>
          <a:srcRect/>
          <a:stretch/>
        </p:blipFill>
        <p:spPr>
          <a:xfrm>
            <a:off x="7246751" y="1126129"/>
            <a:ext cx="2724017" cy="4749341"/>
          </a:xfrm>
          <a:prstGeom prst="rect">
            <a:avLst/>
          </a:prstGeom>
          <a:noFill/>
          <a:ln>
            <a:noFill/>
          </a:ln>
        </p:spPr>
      </p:pic>
      <p:pic>
        <p:nvPicPr>
          <p:cNvPr id="197" name="Google Shape;197;p25"/>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98" name="Google Shape;198;p25"/>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Dark">
  <p:cSld name="Quote Dark">
    <p:spTree>
      <p:nvGrpSpPr>
        <p:cNvPr id="1" name="Shape 199"/>
        <p:cNvGrpSpPr/>
        <p:nvPr/>
      </p:nvGrpSpPr>
      <p:grpSpPr>
        <a:xfrm>
          <a:off x="0" y="0"/>
          <a:ext cx="0" cy="0"/>
          <a:chOff x="0" y="0"/>
          <a:chExt cx="0" cy="0"/>
        </a:xfrm>
      </p:grpSpPr>
      <p:sp>
        <p:nvSpPr>
          <p:cNvPr id="200" name="Google Shape;200;p26"/>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201" name="Google Shape;201;p26"/>
          <p:cNvSpPr txBox="1">
            <a:spLocks noGrp="1"/>
          </p:cNvSpPr>
          <p:nvPr>
            <p:ph type="title"/>
          </p:nvPr>
        </p:nvSpPr>
        <p:spPr>
          <a:xfrm>
            <a:off x="321509" y="1352808"/>
            <a:ext cx="11537524" cy="441758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164"/>
              <a:buFont typeface="Arial"/>
              <a:buNone/>
              <a:defRPr sz="3164"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6"/>
          <p:cNvSpPr txBox="1">
            <a:spLocks noGrp="1"/>
          </p:cNvSpPr>
          <p:nvPr>
            <p:ph type="body" idx="1"/>
          </p:nvPr>
        </p:nvSpPr>
        <p:spPr>
          <a:xfrm>
            <a:off x="321509" y="5848948"/>
            <a:ext cx="11546006" cy="216889"/>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1">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2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26"/>
          <p:cNvSpPr txBox="1">
            <a:spLocks noGrp="1"/>
          </p:cNvSpPr>
          <p:nvPr>
            <p:ph type="body" idx="2"/>
          </p:nvPr>
        </p:nvSpPr>
        <p:spPr>
          <a:xfrm>
            <a:off x="313029" y="6038901"/>
            <a:ext cx="11546006" cy="217125"/>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5" name="Google Shape;205;p26"/>
          <p:cNvPicPr preferRelativeResize="0"/>
          <p:nvPr/>
        </p:nvPicPr>
        <p:blipFill rotWithShape="1">
          <a:blip r:embed="rId2">
            <a:alphaModFix/>
          </a:blip>
          <a:srcRect/>
          <a:stretch/>
        </p:blipFill>
        <p:spPr>
          <a:xfrm>
            <a:off x="10590996" y="244059"/>
            <a:ext cx="1274064" cy="138684"/>
          </a:xfrm>
          <a:prstGeom prst="rect">
            <a:avLst/>
          </a:prstGeom>
          <a:noFill/>
          <a:ln>
            <a:noFill/>
          </a:ln>
        </p:spPr>
      </p:pic>
      <p:pic>
        <p:nvPicPr>
          <p:cNvPr id="206" name="Google Shape;206;p26"/>
          <p:cNvPicPr preferRelativeResize="0"/>
          <p:nvPr/>
        </p:nvPicPr>
        <p:blipFill rotWithShape="1">
          <a:blip r:embed="rId3">
            <a:alphaModFix/>
          </a:blip>
          <a:srcRect/>
          <a:stretch/>
        </p:blipFill>
        <p:spPr>
          <a:xfrm>
            <a:off x="366963" y="246362"/>
            <a:ext cx="272301" cy="278483"/>
          </a:xfrm>
          <a:prstGeom prst="rect">
            <a:avLst/>
          </a:prstGeom>
          <a:noFill/>
          <a:ln>
            <a:noFill/>
          </a:ln>
        </p:spPr>
      </p:pic>
      <p:sp>
        <p:nvSpPr>
          <p:cNvPr id="207" name="Google Shape;207;p26"/>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Light">
  <p:cSld name="Quote Light">
    <p:spTree>
      <p:nvGrpSpPr>
        <p:cNvPr id="1" name="Shape 208"/>
        <p:cNvGrpSpPr/>
        <p:nvPr/>
      </p:nvGrpSpPr>
      <p:grpSpPr>
        <a:xfrm>
          <a:off x="0" y="0"/>
          <a:ext cx="0" cy="0"/>
          <a:chOff x="0" y="0"/>
          <a:chExt cx="0" cy="0"/>
        </a:xfrm>
      </p:grpSpPr>
      <p:sp>
        <p:nvSpPr>
          <p:cNvPr id="209" name="Google Shape;209;p27"/>
          <p:cNvSpPr/>
          <p:nvPr/>
        </p:nvSpPr>
        <p:spPr>
          <a:xfrm>
            <a:off x="3" y="0"/>
            <a:ext cx="12191999" cy="6858000"/>
          </a:xfrm>
          <a:prstGeom prst="rect">
            <a:avLst/>
          </a:prstGeom>
          <a:solidFill>
            <a:srgbClr val="C4DD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210" name="Google Shape;210;p27"/>
          <p:cNvSpPr txBox="1">
            <a:spLocks noGrp="1"/>
          </p:cNvSpPr>
          <p:nvPr>
            <p:ph type="title"/>
          </p:nvPr>
        </p:nvSpPr>
        <p:spPr>
          <a:xfrm>
            <a:off x="321509" y="1352808"/>
            <a:ext cx="11537524" cy="441758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accent1"/>
              </a:buClr>
              <a:buSzPts val="3164"/>
              <a:buFont typeface="Arial"/>
              <a:buNone/>
              <a:defRPr sz="3164" b="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7"/>
          <p:cNvSpPr txBox="1">
            <a:spLocks noGrp="1"/>
          </p:cNvSpPr>
          <p:nvPr>
            <p:ph type="body" idx="1"/>
          </p:nvPr>
        </p:nvSpPr>
        <p:spPr>
          <a:xfrm>
            <a:off x="321509" y="5848948"/>
            <a:ext cx="11546006" cy="216889"/>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accent1"/>
                </a:solidFill>
                <a:latin typeface="Arial"/>
                <a:ea typeface="Arial"/>
                <a:cs typeface="Arial"/>
                <a:sym typeface="Aria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27"/>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7"/>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accent1"/>
                </a:solidFill>
                <a:latin typeface="Arial"/>
                <a:ea typeface="Arial"/>
                <a:cs typeface="Arial"/>
                <a:sym typeface="Arial"/>
              </a:defRPr>
            </a:lvl1pPr>
            <a:lvl2pPr marL="0" lvl="1" indent="0" algn="r">
              <a:spcBef>
                <a:spcPts val="0"/>
              </a:spcBef>
              <a:buNone/>
              <a:defRPr sz="984" b="0" i="0" u="none" strike="noStrike" cap="none">
                <a:solidFill>
                  <a:schemeClr val="accent1"/>
                </a:solidFill>
                <a:latin typeface="Arial"/>
                <a:ea typeface="Arial"/>
                <a:cs typeface="Arial"/>
                <a:sym typeface="Arial"/>
              </a:defRPr>
            </a:lvl2pPr>
            <a:lvl3pPr marL="0" lvl="2" indent="0" algn="r">
              <a:spcBef>
                <a:spcPts val="0"/>
              </a:spcBef>
              <a:buNone/>
              <a:defRPr sz="984" b="0" i="0" u="none" strike="noStrike" cap="none">
                <a:solidFill>
                  <a:schemeClr val="accent1"/>
                </a:solidFill>
                <a:latin typeface="Arial"/>
                <a:ea typeface="Arial"/>
                <a:cs typeface="Arial"/>
                <a:sym typeface="Arial"/>
              </a:defRPr>
            </a:lvl3pPr>
            <a:lvl4pPr marL="0" lvl="3" indent="0" algn="r">
              <a:spcBef>
                <a:spcPts val="0"/>
              </a:spcBef>
              <a:buNone/>
              <a:defRPr sz="984" b="0" i="0" u="none" strike="noStrike" cap="none">
                <a:solidFill>
                  <a:schemeClr val="accent1"/>
                </a:solidFill>
                <a:latin typeface="Arial"/>
                <a:ea typeface="Arial"/>
                <a:cs typeface="Arial"/>
                <a:sym typeface="Arial"/>
              </a:defRPr>
            </a:lvl4pPr>
            <a:lvl5pPr marL="0" lvl="4" indent="0" algn="r">
              <a:spcBef>
                <a:spcPts val="0"/>
              </a:spcBef>
              <a:buNone/>
              <a:defRPr sz="984" b="0" i="0" u="none" strike="noStrike" cap="none">
                <a:solidFill>
                  <a:schemeClr val="accent1"/>
                </a:solidFill>
                <a:latin typeface="Arial"/>
                <a:ea typeface="Arial"/>
                <a:cs typeface="Arial"/>
                <a:sym typeface="Arial"/>
              </a:defRPr>
            </a:lvl5pPr>
            <a:lvl6pPr marL="0" lvl="5" indent="0" algn="r">
              <a:spcBef>
                <a:spcPts val="0"/>
              </a:spcBef>
              <a:buNone/>
              <a:defRPr sz="984" b="0" i="0" u="none" strike="noStrike" cap="none">
                <a:solidFill>
                  <a:schemeClr val="accent1"/>
                </a:solidFill>
                <a:latin typeface="Arial"/>
                <a:ea typeface="Arial"/>
                <a:cs typeface="Arial"/>
                <a:sym typeface="Arial"/>
              </a:defRPr>
            </a:lvl6pPr>
            <a:lvl7pPr marL="0" lvl="6" indent="0" algn="r">
              <a:spcBef>
                <a:spcPts val="0"/>
              </a:spcBef>
              <a:buNone/>
              <a:defRPr sz="984" b="0" i="0" u="none" strike="noStrike" cap="none">
                <a:solidFill>
                  <a:schemeClr val="accent1"/>
                </a:solidFill>
                <a:latin typeface="Arial"/>
                <a:ea typeface="Arial"/>
                <a:cs typeface="Arial"/>
                <a:sym typeface="Arial"/>
              </a:defRPr>
            </a:lvl7pPr>
            <a:lvl8pPr marL="0" lvl="7" indent="0" algn="r">
              <a:spcBef>
                <a:spcPts val="0"/>
              </a:spcBef>
              <a:buNone/>
              <a:defRPr sz="984" b="0" i="0" u="none" strike="noStrike" cap="none">
                <a:solidFill>
                  <a:schemeClr val="accent1"/>
                </a:solidFill>
                <a:latin typeface="Arial"/>
                <a:ea typeface="Arial"/>
                <a:cs typeface="Arial"/>
                <a:sym typeface="Arial"/>
              </a:defRPr>
            </a:lvl8pPr>
            <a:lvl9pPr marL="0" lvl="8" indent="0" algn="r">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27"/>
          <p:cNvSpPr txBox="1">
            <a:spLocks noGrp="1"/>
          </p:cNvSpPr>
          <p:nvPr>
            <p:ph type="body" idx="2"/>
          </p:nvPr>
        </p:nvSpPr>
        <p:spPr>
          <a:xfrm>
            <a:off x="313029" y="6038901"/>
            <a:ext cx="11546006" cy="217125"/>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accen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5" name="Google Shape;215;p27"/>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216" name="Google Shape;216;p27"/>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1" name="Google Shape;221;p28"/>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222" name="Google Shape;222;p28"/>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29"/>
          <p:cNvSpPr/>
          <p:nvPr/>
        </p:nvSpPr>
        <p:spPr>
          <a:xfrm>
            <a:off x="0" y="0"/>
            <a:ext cx="12192000" cy="10527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43"/>
        <p:cNvGrpSpPr/>
        <p:nvPr/>
      </p:nvGrpSpPr>
      <p:grpSpPr>
        <a:xfrm>
          <a:off x="0" y="0"/>
          <a:ext cx="0" cy="0"/>
          <a:chOff x="0" y="0"/>
          <a:chExt cx="0" cy="0"/>
        </a:xfrm>
      </p:grpSpPr>
      <p:sp>
        <p:nvSpPr>
          <p:cNvPr id="44" name="Google Shape;44;p6"/>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45" name="Google Shape;45;p6"/>
          <p:cNvSpPr txBox="1">
            <a:spLocks noGrp="1"/>
          </p:cNvSpPr>
          <p:nvPr>
            <p:ph type="title"/>
          </p:nvPr>
        </p:nvSpPr>
        <p:spPr>
          <a:xfrm>
            <a:off x="321509" y="1413894"/>
            <a:ext cx="7849618" cy="201510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6118"/>
              <a:buFont typeface="Arial"/>
              <a:buNone/>
              <a:defRPr sz="611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21508" y="2365639"/>
            <a:ext cx="7852868" cy="162039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600"/>
              </a:spcBef>
              <a:spcAft>
                <a:spcPts val="0"/>
              </a:spcAft>
              <a:buSzPts val="2883"/>
              <a:buNone/>
              <a:defRPr sz="2883">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6"/>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6"/>
          <p:cNvPicPr preferRelativeResize="0"/>
          <p:nvPr/>
        </p:nvPicPr>
        <p:blipFill rotWithShape="1">
          <a:blip r:embed="rId2">
            <a:alphaModFix/>
          </a:blip>
          <a:srcRect/>
          <a:stretch/>
        </p:blipFill>
        <p:spPr>
          <a:xfrm>
            <a:off x="366963" y="246362"/>
            <a:ext cx="272301" cy="278483"/>
          </a:xfrm>
          <a:prstGeom prst="rect">
            <a:avLst/>
          </a:prstGeom>
          <a:noFill/>
          <a:ln>
            <a:noFill/>
          </a:ln>
        </p:spPr>
      </p:pic>
      <p:pic>
        <p:nvPicPr>
          <p:cNvPr id="50" name="Google Shape;50;p6"/>
          <p:cNvPicPr preferRelativeResize="0"/>
          <p:nvPr/>
        </p:nvPicPr>
        <p:blipFill rotWithShape="1">
          <a:blip r:embed="rId3">
            <a:alphaModFix/>
          </a:blip>
          <a:srcRect/>
          <a:stretch/>
        </p:blipFill>
        <p:spPr>
          <a:xfrm>
            <a:off x="10590996" y="244059"/>
            <a:ext cx="1274064" cy="138684"/>
          </a:xfrm>
          <a:prstGeom prst="rect">
            <a:avLst/>
          </a:prstGeom>
          <a:noFill/>
          <a:ln>
            <a:noFill/>
          </a:ln>
        </p:spPr>
      </p:pic>
      <p:pic>
        <p:nvPicPr>
          <p:cNvPr id="51" name="Google Shape;51;p6"/>
          <p:cNvPicPr preferRelativeResize="0"/>
          <p:nvPr/>
        </p:nvPicPr>
        <p:blipFill rotWithShape="1">
          <a:blip r:embed="rId4">
            <a:alphaModFix/>
          </a:blip>
          <a:srcRect/>
          <a:stretch/>
        </p:blipFill>
        <p:spPr>
          <a:xfrm>
            <a:off x="8915400" y="819552"/>
            <a:ext cx="2108111" cy="5523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61"/>
        <p:cNvGrpSpPr/>
        <p:nvPr/>
      </p:nvGrpSpPr>
      <p:grpSpPr>
        <a:xfrm>
          <a:off x="0" y="0"/>
          <a:ext cx="0" cy="0"/>
          <a:chOff x="0" y="0"/>
          <a:chExt cx="0" cy="0"/>
        </a:xfrm>
      </p:grpSpPr>
      <p:sp>
        <p:nvSpPr>
          <p:cNvPr id="62" name="Google Shape;62;p8"/>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63" name="Google Shape;63;p8"/>
          <p:cNvSpPr txBox="1">
            <a:spLocks noGrp="1"/>
          </p:cNvSpPr>
          <p:nvPr>
            <p:ph type="title"/>
          </p:nvPr>
        </p:nvSpPr>
        <p:spPr>
          <a:xfrm>
            <a:off x="321511" y="1413894"/>
            <a:ext cx="7389409" cy="201510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6118"/>
              <a:buFont typeface="Arial"/>
              <a:buNone/>
              <a:defRPr sz="611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8"/>
          <p:cNvSpPr txBox="1">
            <a:spLocks noGrp="1"/>
          </p:cNvSpPr>
          <p:nvPr>
            <p:ph type="body" idx="1"/>
          </p:nvPr>
        </p:nvSpPr>
        <p:spPr>
          <a:xfrm>
            <a:off x="321508" y="2365639"/>
            <a:ext cx="7392468" cy="162039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600"/>
              </a:spcBef>
              <a:spcAft>
                <a:spcPts val="0"/>
              </a:spcAft>
              <a:buSzPts val="2883"/>
              <a:buNone/>
              <a:defRPr sz="2883">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8"/>
          <p:cNvPicPr preferRelativeResize="0"/>
          <p:nvPr/>
        </p:nvPicPr>
        <p:blipFill rotWithShape="1">
          <a:blip r:embed="rId2">
            <a:alphaModFix/>
          </a:blip>
          <a:srcRect/>
          <a:stretch/>
        </p:blipFill>
        <p:spPr>
          <a:xfrm>
            <a:off x="8191889" y="2389194"/>
            <a:ext cx="2774745" cy="2792362"/>
          </a:xfrm>
          <a:prstGeom prst="rect">
            <a:avLst/>
          </a:prstGeom>
          <a:noFill/>
          <a:ln>
            <a:noFill/>
          </a:ln>
        </p:spPr>
      </p:pic>
      <p:pic>
        <p:nvPicPr>
          <p:cNvPr id="68" name="Google Shape;68;p8"/>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69" name="Google Shape;69;p8"/>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0"/>
        <p:cNvGrpSpPr/>
        <p:nvPr/>
      </p:nvGrpSpPr>
      <p:grpSpPr>
        <a:xfrm>
          <a:off x="0" y="0"/>
          <a:ext cx="0" cy="0"/>
          <a:chOff x="0" y="0"/>
          <a:chExt cx="0" cy="0"/>
        </a:xfrm>
      </p:grpSpPr>
      <p:sp>
        <p:nvSpPr>
          <p:cNvPr id="71" name="Google Shape;71;p9"/>
          <p:cNvSpPr txBox="1">
            <a:spLocks noGrp="1"/>
          </p:cNvSpPr>
          <p:nvPr>
            <p:ph type="body" idx="1"/>
          </p:nvPr>
        </p:nvSpPr>
        <p:spPr>
          <a:xfrm>
            <a:off x="32150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72" name="Google Shape;72;p9"/>
          <p:cNvSpPr txBox="1">
            <a:spLocks noGrp="1"/>
          </p:cNvSpPr>
          <p:nvPr>
            <p:ph type="body" idx="2"/>
          </p:nvPr>
        </p:nvSpPr>
        <p:spPr>
          <a:xfrm>
            <a:off x="623057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73" name="Google Shape;73;p9"/>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6" name="Google Shape;76;p9"/>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77" name="Google Shape;77;p9"/>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Numbered">
  <p:cSld name="Two Content Numbered">
    <p:spTree>
      <p:nvGrpSpPr>
        <p:cNvPr id="1" name="Shape 78"/>
        <p:cNvGrpSpPr/>
        <p:nvPr/>
      </p:nvGrpSpPr>
      <p:grpSpPr>
        <a:xfrm>
          <a:off x="0" y="0"/>
          <a:ext cx="0" cy="0"/>
          <a:chOff x="0" y="0"/>
          <a:chExt cx="0" cy="0"/>
        </a:xfrm>
      </p:grpSpPr>
      <p:sp>
        <p:nvSpPr>
          <p:cNvPr id="79" name="Google Shape;79;p10"/>
          <p:cNvSpPr txBox="1">
            <a:spLocks noGrp="1"/>
          </p:cNvSpPr>
          <p:nvPr>
            <p:ph type="body" idx="1"/>
          </p:nvPr>
        </p:nvSpPr>
        <p:spPr>
          <a:xfrm>
            <a:off x="32150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0" name="Google Shape;80;p10"/>
          <p:cNvSpPr txBox="1">
            <a:spLocks noGrp="1"/>
          </p:cNvSpPr>
          <p:nvPr>
            <p:ph type="body" idx="2"/>
          </p:nvPr>
        </p:nvSpPr>
        <p:spPr>
          <a:xfrm>
            <a:off x="623057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Font typeface="Arial"/>
              <a:buAutoNum type="arabicPeriod"/>
              <a:defRPr sz="2800" b="0">
                <a:latin typeface="Arial"/>
                <a:ea typeface="Arial"/>
                <a:cs typeface="Arial"/>
                <a:sym typeface="Arial"/>
              </a:defRPr>
            </a:lvl1pPr>
            <a:lvl2pPr marL="914400" lvl="1" indent="-381000" algn="l">
              <a:lnSpc>
                <a:spcPct val="120000"/>
              </a:lnSpc>
              <a:spcBef>
                <a:spcPts val="600"/>
              </a:spcBef>
              <a:spcAft>
                <a:spcPts val="0"/>
              </a:spcAft>
              <a:buSzPts val="2400"/>
              <a:buFont typeface="Arial"/>
              <a:buAutoNum type="alphaLcPeriod"/>
              <a:defRPr sz="2400" b="0">
                <a:latin typeface="Arial"/>
                <a:ea typeface="Arial"/>
                <a:cs typeface="Arial"/>
                <a:sym typeface="Arial"/>
              </a:defRPr>
            </a:lvl2pPr>
            <a:lvl3pPr marL="1371600" lvl="2" indent="-355600" algn="l">
              <a:lnSpc>
                <a:spcPct val="120000"/>
              </a:lnSpc>
              <a:spcBef>
                <a:spcPts val="600"/>
              </a:spcBef>
              <a:spcAft>
                <a:spcPts val="0"/>
              </a:spcAft>
              <a:buSzPts val="2000"/>
              <a:buFont typeface="Arial"/>
              <a:buAutoNum type="romanLcPeriod"/>
              <a:defRPr sz="2000" b="0">
                <a:latin typeface="Arial"/>
                <a:ea typeface="Arial"/>
                <a:cs typeface="Arial"/>
                <a:sym typeface="Arial"/>
              </a:defRPr>
            </a:lvl3pPr>
            <a:lvl4pPr marL="1828800" lvl="3" indent="-355600" algn="l">
              <a:lnSpc>
                <a:spcPct val="120000"/>
              </a:lnSpc>
              <a:spcBef>
                <a:spcPts val="600"/>
              </a:spcBef>
              <a:spcAft>
                <a:spcPts val="0"/>
              </a:spcAft>
              <a:buSzPts val="2000"/>
              <a:buFont typeface="Arial"/>
              <a:buAutoNum type="arabicPeriod"/>
              <a:defRPr sz="2000" b="0">
                <a:latin typeface="Arial"/>
                <a:ea typeface="Arial"/>
                <a:cs typeface="Arial"/>
                <a:sym typeface="Arial"/>
              </a:defRPr>
            </a:lvl4pPr>
            <a:lvl5pPr marL="2286000" lvl="4" indent="-355600" algn="l">
              <a:lnSpc>
                <a:spcPct val="120000"/>
              </a:lnSpc>
              <a:spcBef>
                <a:spcPts val="600"/>
              </a:spcBef>
              <a:spcAft>
                <a:spcPts val="0"/>
              </a:spcAft>
              <a:buSzPts val="2000"/>
              <a:buFont typeface="Arial"/>
              <a:buAutoNum type="alphaLcPeriod"/>
              <a:defRPr sz="2000" b="0">
                <a:latin typeface="Arial"/>
                <a:ea typeface="Arial"/>
                <a:cs typeface="Arial"/>
                <a:sym typeface="Arial"/>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1" name="Google Shape;81;p10"/>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4" name="Google Shape;84;p10"/>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85" name="Google Shape;85;p10"/>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mp; Picture">
  <p:cSld name="Text &amp; Picture">
    <p:spTree>
      <p:nvGrpSpPr>
        <p:cNvPr id="1" name="Shape 86"/>
        <p:cNvGrpSpPr/>
        <p:nvPr/>
      </p:nvGrpSpPr>
      <p:grpSpPr>
        <a:xfrm>
          <a:off x="0" y="0"/>
          <a:ext cx="0" cy="0"/>
          <a:chOff x="0" y="0"/>
          <a:chExt cx="0" cy="0"/>
        </a:xfrm>
      </p:grpSpPr>
      <p:sp>
        <p:nvSpPr>
          <p:cNvPr id="87" name="Google Shape;87;p11"/>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8" name="Google Shape;88;p11"/>
          <p:cNvSpPr>
            <a:spLocks noGrp="1"/>
          </p:cNvSpPr>
          <p:nvPr>
            <p:ph type="pic" idx="2"/>
          </p:nvPr>
        </p:nvSpPr>
        <p:spPr>
          <a:xfrm>
            <a:off x="5014596" y="1391443"/>
            <a:ext cx="6853375" cy="5101499"/>
          </a:xfrm>
          <a:prstGeom prst="rect">
            <a:avLst/>
          </a:prstGeom>
          <a:solidFill>
            <a:srgbClr val="F2F2F2"/>
          </a:solidFill>
          <a:ln>
            <a:noFill/>
          </a:ln>
        </p:spPr>
      </p:sp>
      <p:sp>
        <p:nvSpPr>
          <p:cNvPr id="89" name="Google Shape;89;p11"/>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11"/>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93" name="Google Shape;93;p11"/>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mp; Picture Crop">
  <p:cSld name="Text &amp; Picture Crop">
    <p:spTree>
      <p:nvGrpSpPr>
        <p:cNvPr id="1" name="Shape 94"/>
        <p:cNvGrpSpPr/>
        <p:nvPr/>
      </p:nvGrpSpPr>
      <p:grpSpPr>
        <a:xfrm>
          <a:off x="0" y="0"/>
          <a:ext cx="0" cy="0"/>
          <a:chOff x="0" y="0"/>
          <a:chExt cx="0" cy="0"/>
        </a:xfrm>
      </p:grpSpPr>
      <p:sp>
        <p:nvSpPr>
          <p:cNvPr id="95" name="Google Shape;95;p12"/>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96" name="Google Shape;96;p12"/>
          <p:cNvSpPr>
            <a:spLocks noGrp="1"/>
          </p:cNvSpPr>
          <p:nvPr>
            <p:ph type="pic" idx="2"/>
          </p:nvPr>
        </p:nvSpPr>
        <p:spPr>
          <a:xfrm>
            <a:off x="5014596" y="1391440"/>
            <a:ext cx="6853375" cy="3455448"/>
          </a:xfrm>
          <a:prstGeom prst="rect">
            <a:avLst/>
          </a:prstGeom>
          <a:solidFill>
            <a:srgbClr val="F2F2F2"/>
          </a:solidFill>
          <a:ln>
            <a:noFill/>
          </a:ln>
        </p:spPr>
      </p:sp>
      <p:sp>
        <p:nvSpPr>
          <p:cNvPr id="97" name="Google Shape;97;p12"/>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0" name="Google Shape;100;p12"/>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01" name="Google Shape;101;p12"/>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amp; 2 Pictures">
  <p:cSld name="Text &amp; 2 Pictures">
    <p:spTree>
      <p:nvGrpSpPr>
        <p:cNvPr id="1" name="Shape 102"/>
        <p:cNvGrpSpPr/>
        <p:nvPr/>
      </p:nvGrpSpPr>
      <p:grpSpPr>
        <a:xfrm>
          <a:off x="0" y="0"/>
          <a:ext cx="0" cy="0"/>
          <a:chOff x="0" y="0"/>
          <a:chExt cx="0" cy="0"/>
        </a:xfrm>
      </p:grpSpPr>
      <p:sp>
        <p:nvSpPr>
          <p:cNvPr id="103" name="Google Shape;103;p13"/>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04" name="Google Shape;104;p13"/>
          <p:cNvSpPr>
            <a:spLocks noGrp="1"/>
          </p:cNvSpPr>
          <p:nvPr>
            <p:ph type="pic" idx="2"/>
          </p:nvPr>
        </p:nvSpPr>
        <p:spPr>
          <a:xfrm>
            <a:off x="5014596" y="1391440"/>
            <a:ext cx="6853375" cy="3455448"/>
          </a:xfrm>
          <a:prstGeom prst="rect">
            <a:avLst/>
          </a:prstGeom>
          <a:solidFill>
            <a:srgbClr val="F2F2F2"/>
          </a:solidFill>
          <a:ln>
            <a:noFill/>
          </a:ln>
        </p:spPr>
      </p:sp>
      <p:sp>
        <p:nvSpPr>
          <p:cNvPr id="105" name="Google Shape;105;p13"/>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13"/>
          <p:cNvSpPr>
            <a:spLocks noGrp="1"/>
          </p:cNvSpPr>
          <p:nvPr>
            <p:ph type="pic" idx="3"/>
          </p:nvPr>
        </p:nvSpPr>
        <p:spPr>
          <a:xfrm>
            <a:off x="5014594" y="4925838"/>
            <a:ext cx="2939950" cy="1567102"/>
          </a:xfrm>
          <a:prstGeom prst="rect">
            <a:avLst/>
          </a:prstGeom>
          <a:solidFill>
            <a:srgbClr val="F2F2F2"/>
          </a:solidFill>
          <a:ln>
            <a:noFill/>
          </a:ln>
        </p:spPr>
      </p:sp>
      <p:pic>
        <p:nvPicPr>
          <p:cNvPr id="109" name="Google Shape;109;p13"/>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10" name="Google Shape;110;p13"/>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marR="0" lvl="0" algn="l" rtl="0">
              <a:lnSpc>
                <a:spcPct val="85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21508" y="2365585"/>
            <a:ext cx="11546007" cy="4135251"/>
          </a:xfrm>
          <a:prstGeom prst="rect">
            <a:avLst/>
          </a:prstGeom>
          <a:noFill/>
          <a:ln>
            <a:noFill/>
          </a:ln>
        </p:spPr>
        <p:txBody>
          <a:bodyPr spcFirstLastPara="1" wrap="square" lIns="0" tIns="0" rIns="0" bIns="0" anchor="t" anchorCtr="0">
            <a:normAutofit/>
          </a:bodyPr>
          <a:lstStyle>
            <a:lvl1pPr marL="457200" marR="0" lvl="0" indent="-406400" algn="l" rtl="0">
              <a:lnSpc>
                <a:spcPct val="120000"/>
              </a:lnSpc>
              <a:spcBef>
                <a:spcPts val="6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120000"/>
              </a:lnSpc>
              <a:spcBef>
                <a:spcPts val="6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4pPr>
            <a:lvl5pPr marL="2286000" marR="0" lvl="4"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5pPr>
            <a:lvl6pPr marL="2743200" marR="0" lvl="5" indent="-317881" algn="l" rtl="0">
              <a:spcBef>
                <a:spcPts val="600"/>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6pPr>
            <a:lvl7pPr marL="3200400" marR="0" lvl="6"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7pPr>
            <a:lvl8pPr marL="3657600" marR="0" lvl="7"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8pPr>
            <a:lvl9pPr marL="4114800" marR="0" lvl="8"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84"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2143"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43"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43"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43"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43"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43"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43"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4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984" b="0" i="0" u="none" strike="noStrike" cap="none">
                <a:solidFill>
                  <a:schemeClr val="accent1"/>
                </a:solidFill>
                <a:latin typeface="Arial"/>
                <a:ea typeface="Arial"/>
                <a:cs typeface="Arial"/>
                <a:sym typeface="Arial"/>
              </a:defRPr>
            </a:lvl1pPr>
            <a:lvl2pPr marL="0" marR="0" lvl="1" indent="0" algn="r" rtl="0">
              <a:spcBef>
                <a:spcPts val="0"/>
              </a:spcBef>
              <a:buNone/>
              <a:defRPr sz="984" b="0" i="0" u="none" strike="noStrike" cap="none">
                <a:solidFill>
                  <a:schemeClr val="accent1"/>
                </a:solidFill>
                <a:latin typeface="Arial"/>
                <a:ea typeface="Arial"/>
                <a:cs typeface="Arial"/>
                <a:sym typeface="Arial"/>
              </a:defRPr>
            </a:lvl2pPr>
            <a:lvl3pPr marL="0" marR="0" lvl="2" indent="0" algn="r" rtl="0">
              <a:spcBef>
                <a:spcPts val="0"/>
              </a:spcBef>
              <a:buNone/>
              <a:defRPr sz="984" b="0" i="0" u="none" strike="noStrike" cap="none">
                <a:solidFill>
                  <a:schemeClr val="accent1"/>
                </a:solidFill>
                <a:latin typeface="Arial"/>
                <a:ea typeface="Arial"/>
                <a:cs typeface="Arial"/>
                <a:sym typeface="Arial"/>
              </a:defRPr>
            </a:lvl3pPr>
            <a:lvl4pPr marL="0" marR="0" lvl="3" indent="0" algn="r" rtl="0">
              <a:spcBef>
                <a:spcPts val="0"/>
              </a:spcBef>
              <a:buNone/>
              <a:defRPr sz="984" b="0" i="0" u="none" strike="noStrike" cap="none">
                <a:solidFill>
                  <a:schemeClr val="accent1"/>
                </a:solidFill>
                <a:latin typeface="Arial"/>
                <a:ea typeface="Arial"/>
                <a:cs typeface="Arial"/>
                <a:sym typeface="Arial"/>
              </a:defRPr>
            </a:lvl4pPr>
            <a:lvl5pPr marL="0" marR="0" lvl="4" indent="0" algn="r" rtl="0">
              <a:spcBef>
                <a:spcPts val="0"/>
              </a:spcBef>
              <a:buNone/>
              <a:defRPr sz="984" b="0" i="0" u="none" strike="noStrike" cap="none">
                <a:solidFill>
                  <a:schemeClr val="accent1"/>
                </a:solidFill>
                <a:latin typeface="Arial"/>
                <a:ea typeface="Arial"/>
                <a:cs typeface="Arial"/>
                <a:sym typeface="Arial"/>
              </a:defRPr>
            </a:lvl5pPr>
            <a:lvl6pPr marL="0" marR="0" lvl="5" indent="0" algn="r" rtl="0">
              <a:spcBef>
                <a:spcPts val="0"/>
              </a:spcBef>
              <a:buNone/>
              <a:defRPr sz="984" b="0" i="0" u="none" strike="noStrike" cap="none">
                <a:solidFill>
                  <a:schemeClr val="accent1"/>
                </a:solidFill>
                <a:latin typeface="Arial"/>
                <a:ea typeface="Arial"/>
                <a:cs typeface="Arial"/>
                <a:sym typeface="Arial"/>
              </a:defRPr>
            </a:lvl6pPr>
            <a:lvl7pPr marL="0" marR="0" lvl="6" indent="0" algn="r" rtl="0">
              <a:spcBef>
                <a:spcPts val="0"/>
              </a:spcBef>
              <a:buNone/>
              <a:defRPr sz="984" b="0" i="0" u="none" strike="noStrike" cap="none">
                <a:solidFill>
                  <a:schemeClr val="accent1"/>
                </a:solidFill>
                <a:latin typeface="Arial"/>
                <a:ea typeface="Arial"/>
                <a:cs typeface="Arial"/>
                <a:sym typeface="Arial"/>
              </a:defRPr>
            </a:lvl7pPr>
            <a:lvl8pPr marL="0" marR="0" lvl="7" indent="0" algn="r" rtl="0">
              <a:spcBef>
                <a:spcPts val="0"/>
              </a:spcBef>
              <a:buNone/>
              <a:defRPr sz="984" b="0" i="0" u="none" strike="noStrike" cap="none">
                <a:solidFill>
                  <a:schemeClr val="accent1"/>
                </a:solidFill>
                <a:latin typeface="Arial"/>
                <a:ea typeface="Arial"/>
                <a:cs typeface="Arial"/>
                <a:sym typeface="Arial"/>
              </a:defRPr>
            </a:lvl8pPr>
            <a:lvl9pPr marL="0" marR="0" lvl="8" indent="0" algn="r" rtl="0">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90">
          <p15:clr>
            <a:srgbClr val="F26B43"/>
          </p15:clr>
        </p15:guide>
        <p15:guide id="2" pos="7476">
          <p15:clr>
            <a:srgbClr val="F26B43"/>
          </p15:clr>
        </p15:guide>
        <p15:guide id="3" pos="203">
          <p15:clr>
            <a:srgbClr val="F26B43"/>
          </p15:clr>
        </p15:guide>
        <p15:guide id="4" orient="horz" pos="14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Google Shape;229;p30">
            <a:extLst>
              <a:ext uri="{FF2B5EF4-FFF2-40B4-BE49-F238E27FC236}">
                <a16:creationId xmlns:a16="http://schemas.microsoft.com/office/drawing/2014/main" id="{0046ECA8-AA53-C7E1-59E5-BE5DC6350BBA}"/>
              </a:ext>
            </a:extLst>
          </p:cNvPr>
          <p:cNvSpPr txBox="1">
            <a:spLocks noGrp="1"/>
          </p:cNvSpPr>
          <p:nvPr>
            <p:ph type="title"/>
          </p:nvPr>
        </p:nvSpPr>
        <p:spPr>
          <a:xfrm>
            <a:off x="93675" y="1824925"/>
            <a:ext cx="11825100" cy="851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chemeClr val="lt1"/>
              </a:buClr>
              <a:buSzPts val="4000"/>
              <a:buFont typeface="Arial"/>
              <a:buNone/>
            </a:pPr>
            <a:r>
              <a:rPr lang="en-US" sz="4400" dirty="0"/>
              <a:t>Pretrained Image-Text Models are Secretly Video Captioners</a:t>
            </a:r>
          </a:p>
        </p:txBody>
      </p:sp>
      <mc:AlternateContent xmlns:mc="http://schemas.openxmlformats.org/markup-compatibility/2006" xmlns:a14="http://schemas.microsoft.com/office/drawing/2010/main">
        <mc:Choice Requires="a14">
          <p:sp>
            <p:nvSpPr>
              <p:cNvPr id="5" name="Google Shape;230;p30">
                <a:extLst>
                  <a:ext uri="{FF2B5EF4-FFF2-40B4-BE49-F238E27FC236}">
                    <a16:creationId xmlns:a16="http://schemas.microsoft.com/office/drawing/2014/main" id="{CB786AEE-B061-A71E-EF1C-027B7D7756D7}"/>
                  </a:ext>
                </a:extLst>
              </p:cNvPr>
              <p:cNvSpPr txBox="1">
                <a:spLocks noGrp="1"/>
              </p:cNvSpPr>
              <p:nvPr>
                <p:ph type="body" idx="1"/>
              </p:nvPr>
            </p:nvSpPr>
            <p:spPr>
              <a:xfrm>
                <a:off x="2516224" y="3854449"/>
                <a:ext cx="7159551" cy="851700"/>
              </a:xfrm>
              <a:prstGeom prst="rect">
                <a:avLst/>
              </a:prstGeom>
              <a:noFill/>
              <a:ln>
                <a:noFill/>
              </a:ln>
            </p:spPr>
            <p:txBody>
              <a:bodyPr spcFirstLastPara="1" wrap="square" lIns="0" tIns="0" rIns="0" bIns="0" anchor="t" anchorCtr="0">
                <a:noAutofit/>
              </a:bodyPr>
              <a:lstStyle/>
              <a:p>
                <a:pPr marL="0" lvl="0" indent="0" algn="ctr">
                  <a:spcBef>
                    <a:spcPts val="0"/>
                  </a:spcBef>
                  <a:buSzPts val="2400"/>
                  <a:buNone/>
                </a:pPr>
                <a:r>
                  <a:rPr lang="en-US" altLang="zh-CN" sz="2400" dirty="0"/>
                  <a:t>{</a:t>
                </a: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dirty="0"/>
                          <m:t>Chunhui</m:t>
                        </m:r>
                        <m:r>
                          <m:rPr>
                            <m:nor/>
                          </m:rPr>
                          <a:rPr lang="zh-CN" altLang="en-US" sz="2400" dirty="0"/>
                          <m:t> </m:t>
                        </m:r>
                        <m:r>
                          <m:rPr>
                            <m:nor/>
                          </m:rPr>
                          <a:rPr lang="en-US" altLang="zh-CN" sz="2400" dirty="0"/>
                          <m:t>Zhang</m:t>
                        </m:r>
                      </m:e>
                      <m:sup>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1</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Yiren</m:t>
                        </m:r>
                        <m:r>
                          <m:rPr>
                            <m:nor/>
                          </m:rPr>
                          <a:rPr lang="zh-CN" altLang="en-US" sz="2400" b="0" i="0" dirty="0" smtClean="0"/>
                          <m:t> </m:t>
                        </m:r>
                        <m:r>
                          <m:rPr>
                            <m:nor/>
                          </m:rPr>
                          <a:rPr lang="en-US" altLang="zh-CN" sz="2400" b="0" i="0" dirty="0" smtClean="0"/>
                          <m:t>Jian</m:t>
                        </m:r>
                      </m:e>
                      <m:sup>
                        <m:r>
                          <a:rPr lang="zh-CN" altLang="en-US" sz="2400" b="0" i="1" dirty="0" smtClean="0">
                            <a:latin typeface="Cambria Math" panose="02040503050406030204" pitchFamily="18" charset="0"/>
                          </a:rPr>
                          <m:t>∗</m:t>
                        </m:r>
                        <m:r>
                          <a:rPr lang="en-US" altLang="zh-CN" sz="2400" b="0" i="1" dirty="0" smtClean="0">
                            <a:latin typeface="Cambria Math" panose="02040503050406030204" pitchFamily="18" charset="0"/>
                          </a:rPr>
                          <m:t>2</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Zhongyu</m:t>
                        </m:r>
                        <m:r>
                          <m:rPr>
                            <m:nor/>
                          </m:rPr>
                          <a:rPr lang="zh-CN" altLang="en-US" sz="2400" b="0" i="0" dirty="0" smtClean="0"/>
                          <m:t> </m:t>
                        </m:r>
                        <m:r>
                          <m:rPr>
                            <m:nor/>
                          </m:rPr>
                          <a:rPr lang="en-US" altLang="zh-CN" sz="2400" b="0" i="0" dirty="0" smtClean="0"/>
                          <m:t>Ouyang</m:t>
                        </m:r>
                      </m:e>
                      <m:sup>
                        <m:r>
                          <a:rPr lang="en-US" altLang="zh-CN" sz="2400" i="1">
                            <a:latin typeface="Cambria Math" panose="02040503050406030204" pitchFamily="18" charset="0"/>
                          </a:rPr>
                          <m:t>1</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Soroush</m:t>
                        </m:r>
                        <m:r>
                          <m:rPr>
                            <m:nor/>
                          </m:rPr>
                          <a:rPr lang="zh-CN" altLang="en-US" sz="2400" b="0" i="0" dirty="0" smtClean="0"/>
                          <m:t> </m:t>
                        </m:r>
                        <m:r>
                          <m:rPr>
                            <m:nor/>
                          </m:rPr>
                          <a:rPr lang="en-US" altLang="zh-CN" sz="2400" b="0" i="0" dirty="0" smtClean="0"/>
                          <m:t>Vosoughi</m:t>
                        </m:r>
                      </m:e>
                      <m:sup>
                        <m:r>
                          <a:rPr lang="en-US" altLang="zh-CN" sz="2400" i="1">
                            <a:latin typeface="Cambria Math" panose="02040503050406030204" pitchFamily="18" charset="0"/>
                          </a:rPr>
                          <m:t>1</m:t>
                        </m:r>
                      </m:sup>
                    </m:sSup>
                  </m:oMath>
                </a14:m>
                <a:endParaRPr sz="2400" dirty="0"/>
              </a:p>
            </p:txBody>
          </p:sp>
        </mc:Choice>
        <mc:Fallback xmlns="">
          <p:sp>
            <p:nvSpPr>
              <p:cNvPr id="5" name="Google Shape;230;p30">
                <a:extLst>
                  <a:ext uri="{FF2B5EF4-FFF2-40B4-BE49-F238E27FC236}">
                    <a16:creationId xmlns:a16="http://schemas.microsoft.com/office/drawing/2014/main" id="{CB786AEE-B061-A71E-EF1C-027B7D7756D7}"/>
                  </a:ext>
                </a:extLst>
              </p:cNvPr>
              <p:cNvSpPr txBox="1">
                <a:spLocks noGrp="1" noRot="1" noChangeAspect="1" noMove="1" noResize="1" noEditPoints="1" noAdjustHandles="1" noChangeArrowheads="1" noChangeShapeType="1" noTextEdit="1"/>
              </p:cNvSpPr>
              <p:nvPr>
                <p:ph type="body" idx="1"/>
              </p:nvPr>
            </p:nvSpPr>
            <p:spPr>
              <a:xfrm>
                <a:off x="2516224" y="3854449"/>
                <a:ext cx="7159551" cy="851700"/>
              </a:xfrm>
              <a:prstGeom prst="rect">
                <a:avLst/>
              </a:prstGeom>
              <a:blipFill>
                <a:blip r:embed="rId3"/>
                <a:stretch>
                  <a:fillRect l="-1773" t="-5882" r="-1773" b="-14706"/>
                </a:stretch>
              </a:blipFill>
              <a:ln>
                <a:noFill/>
              </a:ln>
            </p:spPr>
            <p:txBody>
              <a:bodyPr/>
              <a:lstStyle/>
              <a:p>
                <a:r>
                  <a:rPr lang="en-US">
                    <a:noFill/>
                  </a:rPr>
                  <a:t> </a:t>
                </a:r>
              </a:p>
            </p:txBody>
          </p:sp>
        </mc:Fallback>
      </mc:AlternateContent>
      <p:sp>
        <p:nvSpPr>
          <p:cNvPr id="6" name="Google Shape;231;p30">
            <a:extLst>
              <a:ext uri="{FF2B5EF4-FFF2-40B4-BE49-F238E27FC236}">
                <a16:creationId xmlns:a16="http://schemas.microsoft.com/office/drawing/2014/main" id="{EA3A57D4-AB5A-0126-5DFB-BBA857B07686}"/>
              </a:ext>
            </a:extLst>
          </p:cNvPr>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7" name="Text Placeholder 10">
            <a:extLst>
              <a:ext uri="{FF2B5EF4-FFF2-40B4-BE49-F238E27FC236}">
                <a16:creationId xmlns:a16="http://schemas.microsoft.com/office/drawing/2014/main" id="{8DDCBD33-079B-2BF3-6DF3-A37BA9EF8500}"/>
              </a:ext>
            </a:extLst>
          </p:cNvPr>
          <p:cNvSpPr txBox="1">
            <a:spLocks/>
          </p:cNvSpPr>
          <p:nvPr/>
        </p:nvSpPr>
        <p:spPr>
          <a:xfrm>
            <a:off x="2059354" y="5784247"/>
            <a:ext cx="9460523" cy="851700"/>
          </a:xfrm>
          <a:prstGeom prst="rect">
            <a:avLst/>
          </a:prstGeom>
          <a:noFill/>
        </p:spPr>
        <p:txBody>
          <a:bodyPr vert="horz" lIns="0" tIns="0" rIns="0" bIns="0" rtlCol="0">
            <a:normAutofit/>
          </a:bodyPr>
          <a:lstStyle>
            <a:lvl1pPr marL="0" indent="0" algn="l" defTabSz="642974" rtl="0" eaLnBrk="1" latinLnBrk="0" hangingPunct="1">
              <a:lnSpc>
                <a:spcPct val="120000"/>
              </a:lnSpc>
              <a:spcBef>
                <a:spcPts val="600"/>
              </a:spcBef>
              <a:spcAft>
                <a:spcPts val="600"/>
              </a:spcAft>
              <a:buClr>
                <a:schemeClr val="accent1"/>
              </a:buClr>
              <a:buFont typeface="Arial" charset="0"/>
              <a:buNone/>
              <a:defRPr sz="4079" kern="1200">
                <a:solidFill>
                  <a:schemeClr val="bg1"/>
                </a:solidFill>
                <a:latin typeface="+mn-lt"/>
                <a:ea typeface="+mn-ea"/>
                <a:cs typeface="+mn-cs"/>
              </a:defRPr>
            </a:lvl1pPr>
            <a:lvl2pPr marL="640080" indent="-228600" algn="l" defTabSz="642974" rtl="0" eaLnBrk="1" latinLnBrk="0" hangingPunct="1">
              <a:lnSpc>
                <a:spcPct val="120000"/>
              </a:lnSpc>
              <a:spcBef>
                <a:spcPts val="600"/>
              </a:spcBef>
              <a:spcAft>
                <a:spcPts val="600"/>
              </a:spcAft>
              <a:buClr>
                <a:schemeClr val="accent1"/>
              </a:buClr>
              <a:buFont typeface="Arial" charset="0"/>
              <a:buChar char="•"/>
              <a:defRPr sz="2400" kern="1200">
                <a:solidFill>
                  <a:schemeClr val="accent1"/>
                </a:solidFill>
                <a:latin typeface="+mn-lt"/>
                <a:ea typeface="+mn-ea"/>
                <a:cs typeface="+mn-cs"/>
              </a:defRPr>
            </a:lvl2pPr>
            <a:lvl3pPr marL="1097280" indent="-228600" algn="l" defTabSz="642974" rtl="0" eaLnBrk="1" latinLnBrk="0" hangingPunct="1">
              <a:lnSpc>
                <a:spcPct val="120000"/>
              </a:lnSpc>
              <a:spcBef>
                <a:spcPts val="600"/>
              </a:spcBef>
              <a:spcAft>
                <a:spcPts val="600"/>
              </a:spcAft>
              <a:buClr>
                <a:schemeClr val="accent1"/>
              </a:buClr>
              <a:buFont typeface="Arial" charset="0"/>
              <a:buChar char="•"/>
              <a:defRPr sz="2000" kern="1200">
                <a:solidFill>
                  <a:schemeClr val="accent1"/>
                </a:solidFill>
                <a:latin typeface="+mn-lt"/>
                <a:ea typeface="+mn-ea"/>
                <a:cs typeface="+mn-cs"/>
              </a:defRPr>
            </a:lvl3pPr>
            <a:lvl4pPr marL="1554480" indent="-228600" algn="l" defTabSz="642974" rtl="0" eaLnBrk="1" latinLnBrk="0" hangingPunct="1">
              <a:lnSpc>
                <a:spcPct val="120000"/>
              </a:lnSpc>
              <a:spcBef>
                <a:spcPts val="600"/>
              </a:spcBef>
              <a:spcAft>
                <a:spcPts val="600"/>
              </a:spcAft>
              <a:buClr>
                <a:schemeClr val="accent1"/>
              </a:buClr>
              <a:buFont typeface="Arial" charset="0"/>
              <a:buChar char="•"/>
              <a:defRPr sz="2000" kern="1200" baseline="0">
                <a:solidFill>
                  <a:schemeClr val="accent1"/>
                </a:solidFill>
                <a:latin typeface="+mn-lt"/>
                <a:ea typeface="+mn-ea"/>
                <a:cs typeface="+mn-cs"/>
              </a:defRPr>
            </a:lvl4pPr>
            <a:lvl5pPr marL="2011680" indent="-228600" algn="l" defTabSz="642974" rtl="0" eaLnBrk="1" latinLnBrk="0" hangingPunct="1">
              <a:lnSpc>
                <a:spcPct val="120000"/>
              </a:lnSpc>
              <a:spcBef>
                <a:spcPts val="600"/>
              </a:spcBef>
              <a:spcAft>
                <a:spcPts val="600"/>
              </a:spcAft>
              <a:buClr>
                <a:schemeClr val="accent1"/>
              </a:buClr>
              <a:buFont typeface="Arial" charset="0"/>
              <a:buChar char="•"/>
              <a:defRPr sz="2000" b="0" kern="1200" baseline="0">
                <a:solidFill>
                  <a:schemeClr val="accent1"/>
                </a:solidFill>
                <a:latin typeface="+mj-lt"/>
                <a:ea typeface="+mn-ea"/>
                <a:cs typeface="+mn-cs"/>
              </a:defRPr>
            </a:lvl5pPr>
            <a:lvl6pPr marL="176818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9666"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11153"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264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9pPr>
          </a:lstStyle>
          <a:p>
            <a:pPr algn="r"/>
            <a:r>
              <a:rPr lang="en-US" altLang="zh-CN" sz="1400" i="1" dirty="0">
                <a:solidFill>
                  <a:schemeClr val="accent1"/>
                </a:solidFill>
              </a:rPr>
              <a:t>Reinforcement learning helped us achieve </a:t>
            </a:r>
          </a:p>
          <a:p>
            <a:pPr algn="r"/>
            <a:r>
              <a:rPr lang="en-US" altLang="zh-CN" sz="1400" i="1" dirty="0">
                <a:solidFill>
                  <a:schemeClr val="accent1"/>
                </a:solidFill>
              </a:rPr>
              <a:t>a Top-2 ranking on the </a:t>
            </a:r>
            <a:r>
              <a:rPr lang="en-US" altLang="zh-CN" sz="1400" i="1" dirty="0" err="1">
                <a:solidFill>
                  <a:schemeClr val="accent1"/>
                </a:solidFill>
              </a:rPr>
              <a:t>PaperWithCode</a:t>
            </a:r>
            <a:r>
              <a:rPr lang="en-US" altLang="zh-CN" sz="1400" i="1" dirty="0">
                <a:solidFill>
                  <a:schemeClr val="accent1"/>
                </a:solidFill>
              </a:rPr>
              <a:t> leaderboard.</a:t>
            </a:r>
          </a:p>
        </p:txBody>
      </p:sp>
      <mc:AlternateContent xmlns:mc="http://schemas.openxmlformats.org/markup-compatibility/2006">
        <mc:Choice xmlns:a14="http://schemas.microsoft.com/office/drawing/2010/main" Requires="a14">
          <p:sp>
            <p:nvSpPr>
              <p:cNvPr id="8" name="Google Shape;230;p30">
                <a:extLst>
                  <a:ext uri="{FF2B5EF4-FFF2-40B4-BE49-F238E27FC236}">
                    <a16:creationId xmlns:a16="http://schemas.microsoft.com/office/drawing/2014/main" id="{0A67550E-459C-69D2-5A31-6D7DEFFE1CFB}"/>
                  </a:ext>
                </a:extLst>
              </p:cNvPr>
              <p:cNvSpPr txBox="1">
                <a:spLocks/>
              </p:cNvSpPr>
              <p:nvPr/>
            </p:nvSpPr>
            <p:spPr>
              <a:xfrm>
                <a:off x="2516223" y="5032273"/>
                <a:ext cx="7159551" cy="8517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600"/>
                  </a:spcBef>
                  <a:spcAft>
                    <a:spcPts val="0"/>
                  </a:spcAft>
                  <a:buClr>
                    <a:schemeClr val="accent1"/>
                  </a:buClr>
                  <a:buSzPts val="1800"/>
                  <a:buFont typeface="Arial"/>
                  <a:buChar char="•"/>
                  <a:defRPr sz="2800" b="0" i="0" u="none" strike="noStrike" cap="none">
                    <a:solidFill>
                      <a:schemeClr val="accent1"/>
                    </a:solidFill>
                    <a:latin typeface="Arial"/>
                    <a:ea typeface="Arial"/>
                    <a:cs typeface="Arial"/>
                    <a:sym typeface="Arial"/>
                  </a:defRPr>
                </a:lvl1pPr>
                <a:lvl2pPr marL="914400" marR="0" lvl="1" indent="-342900" algn="l" rtl="0">
                  <a:lnSpc>
                    <a:spcPct val="120000"/>
                  </a:lnSpc>
                  <a:spcBef>
                    <a:spcPts val="600"/>
                  </a:spcBef>
                  <a:spcAft>
                    <a:spcPts val="0"/>
                  </a:spcAft>
                  <a:buClr>
                    <a:schemeClr val="accent1"/>
                  </a:buClr>
                  <a:buSzPts val="1800"/>
                  <a:buFont typeface="Arial"/>
                  <a:buChar char="•"/>
                  <a:defRPr sz="2400" b="0" i="0" u="none" strike="noStrike" cap="none">
                    <a:solidFill>
                      <a:schemeClr val="accent1"/>
                    </a:solidFill>
                    <a:latin typeface="Arial"/>
                    <a:ea typeface="Arial"/>
                    <a:cs typeface="Arial"/>
                    <a:sym typeface="Arial"/>
                  </a:defRPr>
                </a:lvl2pPr>
                <a:lvl3pPr marL="1371600" marR="0" lvl="2"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4pPr>
                <a:lvl5pPr marL="2286000" marR="0" lvl="4"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5pPr>
                <a:lvl6pPr marL="2743200" marR="0" lvl="5" indent="-342900" algn="l" rtl="0">
                  <a:lnSpc>
                    <a:spcPct val="100000"/>
                  </a:lnSpc>
                  <a:spcBef>
                    <a:spcPts val="60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9pPr>
              </a:lstStyle>
              <a:p>
                <a:pPr marL="0" indent="0" algn="ctr">
                  <a:spcBef>
                    <a:spcPts val="0"/>
                  </a:spcBef>
                  <a:buSzPts val="2400"/>
                  <a:buNone/>
                </a:pPr>
                <a14:m>
                  <m:oMath xmlns:m="http://schemas.openxmlformats.org/officeDocument/2006/math">
                    <m:sSup>
                      <m:sSupPr>
                        <m:ctrlPr>
                          <a:rPr lang="en-US" altLang="zh-CN" sz="2000" i="1" smtClean="0">
                            <a:latin typeface="Cambria Math" panose="02040503050406030204" pitchFamily="18" charset="0"/>
                          </a:rPr>
                        </m:ctrlPr>
                      </m:sSupP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 </m:t>
                    </m:r>
                  </m:oMath>
                </a14:m>
                <a:r>
                  <a:rPr lang="en-US" sz="2000" dirty="0"/>
                  <a:t>Dartmouth College, </a:t>
                </a:r>
                <a14:m>
                  <m:oMath xmlns:m="http://schemas.openxmlformats.org/officeDocument/2006/math">
                    <m:sSup>
                      <m:sSupPr>
                        <m:ctrlPr>
                          <a:rPr lang="en-US" altLang="zh-CN" sz="2000" i="1">
                            <a:latin typeface="Cambria Math" panose="02040503050406030204" pitchFamily="18" charset="0"/>
                          </a:rPr>
                        </m:ctrlPr>
                      </m:sSupPr>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 </m:t>
                    </m:r>
                  </m:oMath>
                </a14:m>
                <a:r>
                  <a:rPr lang="en-US" altLang="zh-CN" sz="2000" dirty="0"/>
                  <a:t>OpenAI</a:t>
                </a:r>
                <a:endParaRPr lang="ar-AE" sz="3200" dirty="0"/>
              </a:p>
            </p:txBody>
          </p:sp>
        </mc:Choice>
        <mc:Fallback>
          <p:sp>
            <p:nvSpPr>
              <p:cNvPr id="8" name="Google Shape;230;p30">
                <a:extLst>
                  <a:ext uri="{FF2B5EF4-FFF2-40B4-BE49-F238E27FC236}">
                    <a16:creationId xmlns:a16="http://schemas.microsoft.com/office/drawing/2014/main" id="{0A67550E-459C-69D2-5A31-6D7DEFFE1CFB}"/>
                  </a:ext>
                </a:extLst>
              </p:cNvPr>
              <p:cNvSpPr txBox="1">
                <a:spLocks noRot="1" noChangeAspect="1" noMove="1" noResize="1" noEditPoints="1" noAdjustHandles="1" noChangeArrowheads="1" noChangeShapeType="1" noTextEdit="1"/>
              </p:cNvSpPr>
              <p:nvPr/>
            </p:nvSpPr>
            <p:spPr>
              <a:xfrm>
                <a:off x="2516223" y="5032273"/>
                <a:ext cx="7159551" cy="851700"/>
              </a:xfrm>
              <a:prstGeom prst="rect">
                <a:avLst/>
              </a:prstGeom>
              <a:blipFill>
                <a:blip r:embed="rId4"/>
                <a:stretch>
                  <a:fillRect/>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0"/>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322" name="Google Shape;322;p40"/>
          <p:cNvSpPr txBox="1">
            <a:spLocks noGrp="1"/>
          </p:cNvSpPr>
          <p:nvPr>
            <p:ph type="title"/>
          </p:nvPr>
        </p:nvSpPr>
        <p:spPr>
          <a:xfrm>
            <a:off x="336425" y="917309"/>
            <a:ext cx="11546100" cy="923400"/>
          </a:xfrm>
          <a:prstGeom prst="rect">
            <a:avLst/>
          </a:prstGeom>
          <a:noFill/>
          <a:ln>
            <a:noFill/>
          </a:ln>
        </p:spPr>
        <p:txBody>
          <a:bodyPr spcFirstLastPara="1" wrap="square" lIns="0" tIns="0" rIns="0" bIns="0" anchor="t" anchorCtr="0">
            <a:normAutofit fontScale="90000"/>
          </a:bodyPr>
          <a:lstStyle/>
          <a:p>
            <a:pPr marL="0" lvl="0" indent="0" algn="l" rtl="0">
              <a:lnSpc>
                <a:spcPct val="85000"/>
              </a:lnSpc>
              <a:spcBef>
                <a:spcPts val="0"/>
              </a:spcBef>
              <a:spcAft>
                <a:spcPts val="0"/>
              </a:spcAft>
              <a:buClr>
                <a:schemeClr val="accent1"/>
              </a:buClr>
              <a:buSzPct val="125000"/>
              <a:buFont typeface="Arial"/>
              <a:buNone/>
            </a:pPr>
            <a:r>
              <a:rPr lang="en-US" dirty="0"/>
              <a:t>We achieved </a:t>
            </a:r>
            <a:r>
              <a:rPr lang="en-US" b="1" dirty="0"/>
              <a:t>2nd best</a:t>
            </a:r>
            <a:r>
              <a:rPr lang="en-US" dirty="0"/>
              <a:t> against </a:t>
            </a:r>
            <a:r>
              <a:rPr lang="en-US" dirty="0" err="1"/>
              <a:t>SoTA</a:t>
            </a:r>
            <a:r>
              <a:rPr lang="en-US" dirty="0"/>
              <a:t> video captioners</a:t>
            </a:r>
            <a:endParaRPr sz="3200" i="1" dirty="0"/>
          </a:p>
        </p:txBody>
      </p:sp>
      <p:pic>
        <p:nvPicPr>
          <p:cNvPr id="323" name="Google Shape;323;p40"/>
          <p:cNvPicPr preferRelativeResize="0"/>
          <p:nvPr/>
        </p:nvPicPr>
        <p:blipFill>
          <a:blip r:embed="rId3">
            <a:alphaModFix/>
          </a:blip>
          <a:stretch>
            <a:fillRect/>
          </a:stretch>
        </p:blipFill>
        <p:spPr>
          <a:xfrm>
            <a:off x="1923976" y="1783927"/>
            <a:ext cx="7821698" cy="4308725"/>
          </a:xfrm>
          <a:prstGeom prst="rect">
            <a:avLst/>
          </a:prstGeom>
          <a:noFill/>
          <a:ln>
            <a:noFill/>
          </a:ln>
        </p:spPr>
      </p:pic>
      <p:sp>
        <p:nvSpPr>
          <p:cNvPr id="324" name="Google Shape;324;p40"/>
          <p:cNvSpPr/>
          <p:nvPr/>
        </p:nvSpPr>
        <p:spPr>
          <a:xfrm>
            <a:off x="2014900" y="5651896"/>
            <a:ext cx="24180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40"/>
          <p:cNvSpPr/>
          <p:nvPr/>
        </p:nvSpPr>
        <p:spPr>
          <a:xfrm>
            <a:off x="2014900" y="4986146"/>
            <a:ext cx="24180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40"/>
          <p:cNvSpPr/>
          <p:nvPr/>
        </p:nvSpPr>
        <p:spPr>
          <a:xfrm>
            <a:off x="8627225" y="5596696"/>
            <a:ext cx="9711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40"/>
          <p:cNvSpPr/>
          <p:nvPr/>
        </p:nvSpPr>
        <p:spPr>
          <a:xfrm>
            <a:off x="8627225" y="4986146"/>
            <a:ext cx="9711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46"/>
          <p:cNvSpPr txBox="1">
            <a:spLocks noGrp="1"/>
          </p:cNvSpPr>
          <p:nvPr>
            <p:ph type="title"/>
          </p:nvPr>
        </p:nvSpPr>
        <p:spPr>
          <a:xfrm>
            <a:off x="336425" y="88500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Key Findings</a:t>
            </a:r>
            <a:endParaRPr dirty="0"/>
          </a:p>
        </p:txBody>
      </p:sp>
      <p:sp>
        <p:nvSpPr>
          <p:cNvPr id="379" name="Google Shape;379;p46"/>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380" name="Google Shape;380;p46"/>
          <p:cNvPicPr preferRelativeResize="0"/>
          <p:nvPr/>
        </p:nvPicPr>
        <p:blipFill>
          <a:blip r:embed="rId3">
            <a:alphaModFix/>
          </a:blip>
          <a:stretch>
            <a:fillRect/>
          </a:stretch>
        </p:blipFill>
        <p:spPr>
          <a:xfrm>
            <a:off x="3394534" y="3447018"/>
            <a:ext cx="5047175" cy="2705825"/>
          </a:xfrm>
          <a:prstGeom prst="rect">
            <a:avLst/>
          </a:prstGeom>
          <a:noFill/>
          <a:ln>
            <a:noFill/>
          </a:ln>
        </p:spPr>
      </p:pic>
      <p:sp>
        <p:nvSpPr>
          <p:cNvPr id="5" name="Google Shape;385;p47">
            <a:extLst>
              <a:ext uri="{FF2B5EF4-FFF2-40B4-BE49-F238E27FC236}">
                <a16:creationId xmlns:a16="http://schemas.microsoft.com/office/drawing/2014/main" id="{36EBEBBE-4B2C-253B-5EB5-B88926F57EA5}"/>
              </a:ext>
            </a:extLst>
          </p:cNvPr>
          <p:cNvSpPr txBox="1">
            <a:spLocks noGrp="1"/>
          </p:cNvSpPr>
          <p:nvPr>
            <p:ph type="body" idx="1"/>
          </p:nvPr>
        </p:nvSpPr>
        <p:spPr>
          <a:xfrm>
            <a:off x="321508" y="1774795"/>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240030" algn="l" rtl="0">
              <a:spcBef>
                <a:spcPts val="0"/>
              </a:spcBef>
              <a:spcAft>
                <a:spcPts val="0"/>
              </a:spcAft>
              <a:buSzPts val="2700"/>
              <a:buChar char="•"/>
            </a:pPr>
            <a:r>
              <a:rPr lang="en-US" altLang="zh-CN" sz="2500" dirty="0"/>
              <a:t>RL</a:t>
            </a:r>
            <a:r>
              <a:rPr lang="en-US" sz="2700" dirty="0"/>
              <a:t> Supervision:</a:t>
            </a:r>
            <a:endParaRPr sz="2700" dirty="0"/>
          </a:p>
          <a:p>
            <a:pPr marL="182880" lvl="0" indent="274320" algn="l" rtl="0">
              <a:spcBef>
                <a:spcPts val="0"/>
              </a:spcBef>
              <a:spcAft>
                <a:spcPts val="0"/>
              </a:spcAft>
              <a:buNone/>
            </a:pPr>
            <a:r>
              <a:rPr lang="en-US" sz="2500" dirty="0"/>
              <a:t>Reinforcement learning (SCST) aligns captions with human preferences</a:t>
            </a:r>
            <a:endParaRPr sz="2500" dirty="0"/>
          </a:p>
          <a:p>
            <a:pPr marL="182880" lvl="0" indent="274320" algn="l" rtl="0">
              <a:spcBef>
                <a:spcPts val="0"/>
              </a:spcBef>
              <a:spcAft>
                <a:spcPts val="0"/>
              </a:spcAft>
              <a:buNone/>
            </a:pPr>
            <a:r>
              <a:rPr lang="en-US" sz="2500" dirty="0"/>
              <a:t>Improved </a:t>
            </a:r>
            <a:r>
              <a:rPr lang="en-US" sz="2500" dirty="0" err="1"/>
              <a:t>CIDEr</a:t>
            </a:r>
            <a:r>
              <a:rPr lang="en-US" sz="2500" dirty="0"/>
              <a:t> scores by 3.4-6.5%</a:t>
            </a:r>
            <a:endParaRPr sz="2500" dirty="0"/>
          </a:p>
          <a:p>
            <a:pPr marL="182880" lvl="0" indent="0" algn="l" rtl="0">
              <a:lnSpc>
                <a:spcPct val="120000"/>
              </a:lnSpc>
              <a:spcBef>
                <a:spcPts val="0"/>
              </a:spcBef>
              <a:spcAft>
                <a:spcPts val="0"/>
              </a:spcAft>
              <a:buNone/>
            </a:pPr>
            <a:endParaRPr sz="27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body" idx="1"/>
          </p:nvPr>
        </p:nvSpPr>
        <p:spPr>
          <a:xfrm>
            <a:off x="321508" y="1774795"/>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240030" algn="l" rtl="0">
              <a:spcBef>
                <a:spcPts val="0"/>
              </a:spcBef>
              <a:spcAft>
                <a:spcPts val="0"/>
              </a:spcAft>
              <a:buSzPts val="2700"/>
              <a:buChar char="•"/>
            </a:pPr>
            <a:r>
              <a:rPr lang="en-US" altLang="zh-CN" sz="2500" dirty="0"/>
              <a:t>RL</a:t>
            </a:r>
            <a:r>
              <a:rPr lang="en-US" sz="2700" dirty="0"/>
              <a:t> Supervision:</a:t>
            </a:r>
            <a:endParaRPr sz="2700" dirty="0"/>
          </a:p>
          <a:p>
            <a:pPr marL="182880" lvl="0" indent="274320" algn="l" rtl="0">
              <a:spcBef>
                <a:spcPts val="0"/>
              </a:spcBef>
              <a:spcAft>
                <a:spcPts val="0"/>
              </a:spcAft>
              <a:buNone/>
            </a:pPr>
            <a:r>
              <a:rPr lang="en-US" altLang="zh-CN" sz="2500" dirty="0"/>
              <a:t>RL</a:t>
            </a:r>
            <a:r>
              <a:rPr lang="zh-CN" altLang="en-US" sz="2500" dirty="0"/>
              <a:t> </a:t>
            </a:r>
            <a:r>
              <a:rPr lang="en-US" altLang="zh-CN" sz="2500" dirty="0"/>
              <a:t>achieves</a:t>
            </a:r>
            <a:r>
              <a:rPr lang="zh-CN" altLang="en-US" sz="2500" dirty="0"/>
              <a:t> </a:t>
            </a:r>
            <a:r>
              <a:rPr lang="en-US" altLang="zh-CN" sz="2500" dirty="0"/>
              <a:t>optimal</a:t>
            </a:r>
            <a:r>
              <a:rPr lang="zh-CN" altLang="en-US" sz="2500" dirty="0"/>
              <a:t> </a:t>
            </a:r>
            <a:r>
              <a:rPr lang="en-US" altLang="zh-CN" sz="2500" dirty="0"/>
              <a:t>performance</a:t>
            </a:r>
            <a:r>
              <a:rPr lang="zh-CN" altLang="en-US" sz="2500" dirty="0"/>
              <a:t> </a:t>
            </a:r>
            <a:r>
              <a:rPr lang="en-US" altLang="zh-CN" sz="2500" dirty="0"/>
              <a:t>very</a:t>
            </a:r>
            <a:r>
              <a:rPr lang="zh-CN" altLang="en-US" sz="2500" dirty="0"/>
              <a:t> </a:t>
            </a:r>
            <a:r>
              <a:rPr lang="en-US" altLang="zh-CN" sz="2500" dirty="0"/>
              <a:t>few</a:t>
            </a:r>
            <a:r>
              <a:rPr lang="zh-CN" altLang="en-US" sz="2500" dirty="0"/>
              <a:t> </a:t>
            </a:r>
            <a:r>
              <a:rPr lang="en-US" altLang="zh-CN" sz="2500" dirty="0"/>
              <a:t>epochs.</a:t>
            </a:r>
            <a:endParaRPr sz="2500" dirty="0"/>
          </a:p>
          <a:p>
            <a:pPr marL="182880" lvl="0" indent="0" algn="l" rtl="0">
              <a:lnSpc>
                <a:spcPct val="120000"/>
              </a:lnSpc>
              <a:spcBef>
                <a:spcPts val="0"/>
              </a:spcBef>
              <a:spcAft>
                <a:spcPts val="0"/>
              </a:spcAft>
              <a:buNone/>
            </a:pPr>
            <a:endParaRPr sz="2700" dirty="0"/>
          </a:p>
        </p:txBody>
      </p:sp>
      <p:sp>
        <p:nvSpPr>
          <p:cNvPr id="386" name="Google Shape;386;p47"/>
          <p:cNvSpPr txBox="1">
            <a:spLocks noGrp="1"/>
          </p:cNvSpPr>
          <p:nvPr>
            <p:ph type="title"/>
          </p:nvPr>
        </p:nvSpPr>
        <p:spPr>
          <a:xfrm>
            <a:off x="336425" y="800597"/>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Key Findings</a:t>
            </a:r>
            <a:endParaRPr dirty="0"/>
          </a:p>
        </p:txBody>
      </p:sp>
      <p:sp>
        <p:nvSpPr>
          <p:cNvPr id="387" name="Google Shape;387;p47"/>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388" name="Google Shape;388;p47"/>
          <p:cNvPicPr preferRelativeResize="0"/>
          <p:nvPr/>
        </p:nvPicPr>
        <p:blipFill>
          <a:blip r:embed="rId3">
            <a:alphaModFix/>
          </a:blip>
          <a:stretch>
            <a:fillRect/>
          </a:stretch>
        </p:blipFill>
        <p:spPr>
          <a:xfrm>
            <a:off x="483525" y="3406957"/>
            <a:ext cx="11251901" cy="2269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body" idx="1"/>
          </p:nvPr>
        </p:nvSpPr>
        <p:spPr>
          <a:xfrm>
            <a:off x="321508" y="1760725"/>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dirty="0"/>
              <a:t> Model Scale:</a:t>
            </a:r>
            <a:endParaRPr sz="2700" dirty="0"/>
          </a:p>
          <a:p>
            <a:pPr marL="182880" lvl="0" indent="274320" algn="l" rtl="0">
              <a:spcBef>
                <a:spcPts val="0"/>
              </a:spcBef>
              <a:spcAft>
                <a:spcPts val="0"/>
              </a:spcAft>
              <a:buNone/>
            </a:pPr>
            <a:r>
              <a:rPr lang="en-US" sz="2500" dirty="0"/>
              <a:t>Trainability hierarchy: Q-Former &gt; LLM &gt; </a:t>
            </a:r>
            <a:r>
              <a:rPr lang="en-US" sz="2500" dirty="0" err="1"/>
              <a:t>ViT</a:t>
            </a:r>
            <a:endParaRPr sz="2700" dirty="0"/>
          </a:p>
        </p:txBody>
      </p:sp>
      <p:sp>
        <p:nvSpPr>
          <p:cNvPr id="333" name="Google Shape;333;p41"/>
          <p:cNvSpPr txBox="1">
            <a:spLocks noGrp="1"/>
          </p:cNvSpPr>
          <p:nvPr>
            <p:ph type="title"/>
          </p:nvPr>
        </p:nvSpPr>
        <p:spPr>
          <a:xfrm>
            <a:off x="336425" y="885003"/>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Key Findings</a:t>
            </a:r>
            <a:endParaRPr dirty="0"/>
          </a:p>
        </p:txBody>
      </p:sp>
      <p:sp>
        <p:nvSpPr>
          <p:cNvPr id="334" name="Google Shape;334;p41"/>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335" name="Google Shape;335;p41"/>
          <p:cNvPicPr preferRelativeResize="0"/>
          <p:nvPr/>
        </p:nvPicPr>
        <p:blipFill>
          <a:blip r:embed="rId3">
            <a:alphaModFix/>
          </a:blip>
          <a:stretch>
            <a:fillRect/>
          </a:stretch>
        </p:blipFill>
        <p:spPr>
          <a:xfrm>
            <a:off x="534810" y="3242827"/>
            <a:ext cx="2982274" cy="1800775"/>
          </a:xfrm>
          <a:prstGeom prst="rect">
            <a:avLst/>
          </a:prstGeom>
          <a:noFill/>
          <a:ln>
            <a:noFill/>
          </a:ln>
        </p:spPr>
      </p:pic>
      <p:pic>
        <p:nvPicPr>
          <p:cNvPr id="336" name="Google Shape;336;p41"/>
          <p:cNvPicPr preferRelativeResize="0"/>
          <p:nvPr/>
        </p:nvPicPr>
        <p:blipFill>
          <a:blip r:embed="rId4">
            <a:alphaModFix/>
          </a:blip>
          <a:stretch>
            <a:fillRect/>
          </a:stretch>
        </p:blipFill>
        <p:spPr>
          <a:xfrm>
            <a:off x="3517085" y="3128290"/>
            <a:ext cx="8205402" cy="202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body" idx="1"/>
          </p:nvPr>
        </p:nvSpPr>
        <p:spPr>
          <a:xfrm>
            <a:off x="321508" y="1816993"/>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dirty="0"/>
              <a:t> Model Scale:</a:t>
            </a:r>
            <a:endParaRPr sz="2700" dirty="0"/>
          </a:p>
          <a:p>
            <a:pPr marL="182880" lvl="0" indent="274320" algn="l" rtl="0">
              <a:spcBef>
                <a:spcPts val="0"/>
              </a:spcBef>
              <a:spcAft>
                <a:spcPts val="0"/>
              </a:spcAft>
              <a:buNone/>
            </a:pPr>
            <a:r>
              <a:rPr lang="en-US" sz="2500" dirty="0"/>
              <a:t>Mid-sized LLMs (e.g. 3B) work best for video captioning</a:t>
            </a:r>
            <a:endParaRPr sz="2500" dirty="0"/>
          </a:p>
          <a:p>
            <a:pPr marL="182880" lvl="0" indent="0" algn="l" rtl="0">
              <a:lnSpc>
                <a:spcPct val="120000"/>
              </a:lnSpc>
              <a:spcBef>
                <a:spcPts val="0"/>
              </a:spcBef>
              <a:spcAft>
                <a:spcPts val="0"/>
              </a:spcAft>
              <a:buNone/>
            </a:pPr>
            <a:endParaRPr sz="2700" dirty="0"/>
          </a:p>
        </p:txBody>
      </p:sp>
      <p:sp>
        <p:nvSpPr>
          <p:cNvPr id="342" name="Google Shape;342;p42"/>
          <p:cNvSpPr txBox="1">
            <a:spLocks noGrp="1"/>
          </p:cNvSpPr>
          <p:nvPr>
            <p:ph type="title"/>
          </p:nvPr>
        </p:nvSpPr>
        <p:spPr>
          <a:xfrm>
            <a:off x="336425" y="84279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Key Findings</a:t>
            </a:r>
            <a:endParaRPr dirty="0"/>
          </a:p>
        </p:txBody>
      </p:sp>
      <p:sp>
        <p:nvSpPr>
          <p:cNvPr id="343" name="Google Shape;343;p42"/>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344" name="Google Shape;344;p42"/>
          <p:cNvPicPr preferRelativeResize="0"/>
          <p:nvPr/>
        </p:nvPicPr>
        <p:blipFill>
          <a:blip r:embed="rId3">
            <a:alphaModFix/>
          </a:blip>
          <a:stretch>
            <a:fillRect/>
          </a:stretch>
        </p:blipFill>
        <p:spPr>
          <a:xfrm>
            <a:off x="842862" y="3177130"/>
            <a:ext cx="3104424" cy="1716350"/>
          </a:xfrm>
          <a:prstGeom prst="rect">
            <a:avLst/>
          </a:prstGeom>
          <a:noFill/>
          <a:ln>
            <a:noFill/>
          </a:ln>
        </p:spPr>
      </p:pic>
      <p:pic>
        <p:nvPicPr>
          <p:cNvPr id="345" name="Google Shape;345;p42"/>
          <p:cNvPicPr preferRelativeResize="0"/>
          <p:nvPr/>
        </p:nvPicPr>
        <p:blipFill>
          <a:blip r:embed="rId4">
            <a:alphaModFix/>
          </a:blip>
          <a:stretch>
            <a:fillRect/>
          </a:stretch>
        </p:blipFill>
        <p:spPr>
          <a:xfrm>
            <a:off x="3947287" y="3109680"/>
            <a:ext cx="7585773" cy="1941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body" idx="1"/>
          </p:nvPr>
        </p:nvSpPr>
        <p:spPr>
          <a:xfrm>
            <a:off x="321508" y="1901405"/>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dirty="0"/>
              <a:t> Data Efficiency:</a:t>
            </a:r>
            <a:endParaRPr sz="2700" dirty="0"/>
          </a:p>
          <a:p>
            <a:pPr marL="182880" lvl="0" indent="274320" algn="l" rtl="0">
              <a:spcBef>
                <a:spcPts val="0"/>
              </a:spcBef>
              <a:spcAft>
                <a:spcPts val="0"/>
              </a:spcAft>
              <a:buNone/>
            </a:pPr>
            <a:r>
              <a:rPr lang="en-US" sz="2500" dirty="0"/>
              <a:t>Larger image-text pretraining datasets </a:t>
            </a:r>
            <a:r>
              <a:rPr lang="en-US" altLang="zh-CN" sz="2500" dirty="0"/>
              <a:t>provides</a:t>
            </a:r>
            <a:r>
              <a:rPr lang="en-US" sz="2500" dirty="0"/>
              <a:t> </a:t>
            </a:r>
            <a:r>
              <a:rPr lang="en-US" altLang="zh-CN" sz="2500" dirty="0"/>
              <a:t>good</a:t>
            </a:r>
            <a:r>
              <a:rPr lang="zh-CN" altLang="en-US" sz="2500" dirty="0"/>
              <a:t> </a:t>
            </a:r>
            <a:r>
              <a:rPr lang="en-US" altLang="zh-CN" sz="2500" dirty="0"/>
              <a:t>initializations</a:t>
            </a:r>
            <a:endParaRPr sz="2700" dirty="0"/>
          </a:p>
        </p:txBody>
      </p:sp>
      <p:sp>
        <p:nvSpPr>
          <p:cNvPr id="351" name="Google Shape;351;p43"/>
          <p:cNvSpPr txBox="1">
            <a:spLocks noGrp="1"/>
          </p:cNvSpPr>
          <p:nvPr>
            <p:ph type="title"/>
          </p:nvPr>
        </p:nvSpPr>
        <p:spPr>
          <a:xfrm>
            <a:off x="336425" y="927207"/>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Key Findings</a:t>
            </a:r>
            <a:endParaRPr dirty="0"/>
          </a:p>
        </p:txBody>
      </p:sp>
      <p:sp>
        <p:nvSpPr>
          <p:cNvPr id="352" name="Google Shape;352;p43"/>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353" name="Google Shape;353;p43"/>
          <p:cNvPicPr preferRelativeResize="0"/>
          <p:nvPr/>
        </p:nvPicPr>
        <p:blipFill>
          <a:blip r:embed="rId3">
            <a:alphaModFix/>
          </a:blip>
          <a:stretch>
            <a:fillRect/>
          </a:stretch>
        </p:blipFill>
        <p:spPr>
          <a:xfrm>
            <a:off x="764463" y="3283905"/>
            <a:ext cx="4353701" cy="2333576"/>
          </a:xfrm>
          <a:prstGeom prst="rect">
            <a:avLst/>
          </a:prstGeom>
          <a:noFill/>
          <a:ln>
            <a:noFill/>
          </a:ln>
        </p:spPr>
      </p:pic>
      <p:pic>
        <p:nvPicPr>
          <p:cNvPr id="354" name="Google Shape;354;p43"/>
          <p:cNvPicPr preferRelativeResize="0"/>
          <p:nvPr/>
        </p:nvPicPr>
        <p:blipFill>
          <a:blip r:embed="rId4">
            <a:alphaModFix/>
          </a:blip>
          <a:stretch>
            <a:fillRect/>
          </a:stretch>
        </p:blipFill>
        <p:spPr>
          <a:xfrm>
            <a:off x="4929013" y="3119992"/>
            <a:ext cx="6430700" cy="2615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body" idx="1"/>
          </p:nvPr>
        </p:nvSpPr>
        <p:spPr>
          <a:xfrm>
            <a:off x="321508" y="1788861"/>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Lower resolution (224x224) works efficiently</a:t>
            </a:r>
            <a:endParaRPr sz="2500"/>
          </a:p>
          <a:p>
            <a:pPr marL="182880" lvl="0" indent="0" algn="l" rtl="0">
              <a:lnSpc>
                <a:spcPct val="120000"/>
              </a:lnSpc>
              <a:spcBef>
                <a:spcPts val="0"/>
              </a:spcBef>
              <a:spcAft>
                <a:spcPts val="0"/>
              </a:spcAft>
              <a:buNone/>
            </a:pPr>
            <a:endParaRPr sz="2700"/>
          </a:p>
        </p:txBody>
      </p:sp>
      <p:sp>
        <p:nvSpPr>
          <p:cNvPr id="360" name="Google Shape;360;p44"/>
          <p:cNvSpPr txBox="1">
            <a:spLocks noGrp="1"/>
          </p:cNvSpPr>
          <p:nvPr>
            <p:ph type="title"/>
          </p:nvPr>
        </p:nvSpPr>
        <p:spPr>
          <a:xfrm>
            <a:off x="336425" y="814663"/>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Key Findings</a:t>
            </a:r>
            <a:endParaRPr dirty="0"/>
          </a:p>
        </p:txBody>
      </p:sp>
      <p:sp>
        <p:nvSpPr>
          <p:cNvPr id="361" name="Google Shape;361;p44"/>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62" name="Google Shape;362;p44"/>
          <p:cNvPicPr preferRelativeResize="0"/>
          <p:nvPr/>
        </p:nvPicPr>
        <p:blipFill>
          <a:blip r:embed="rId3">
            <a:alphaModFix/>
          </a:blip>
          <a:stretch>
            <a:fillRect/>
          </a:stretch>
        </p:blipFill>
        <p:spPr>
          <a:xfrm>
            <a:off x="616372" y="3076198"/>
            <a:ext cx="4412149" cy="2474625"/>
          </a:xfrm>
          <a:prstGeom prst="rect">
            <a:avLst/>
          </a:prstGeom>
          <a:noFill/>
          <a:ln>
            <a:noFill/>
          </a:ln>
        </p:spPr>
      </p:pic>
      <p:pic>
        <p:nvPicPr>
          <p:cNvPr id="363" name="Google Shape;363;p44"/>
          <p:cNvPicPr preferRelativeResize="0"/>
          <p:nvPr/>
        </p:nvPicPr>
        <p:blipFill>
          <a:blip r:embed="rId4">
            <a:alphaModFix/>
          </a:blip>
          <a:stretch>
            <a:fillRect/>
          </a:stretch>
        </p:blipFill>
        <p:spPr>
          <a:xfrm>
            <a:off x="5251225" y="3076199"/>
            <a:ext cx="6143022" cy="2474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body" idx="1"/>
          </p:nvPr>
        </p:nvSpPr>
        <p:spPr>
          <a:xfrm>
            <a:off x="321508" y="1788863"/>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Frame concatenation better captures temporality than averaging</a:t>
            </a:r>
            <a:endParaRPr sz="2500"/>
          </a:p>
          <a:p>
            <a:pPr marL="182880" lvl="0" indent="0" algn="l" rtl="0">
              <a:lnSpc>
                <a:spcPct val="120000"/>
              </a:lnSpc>
              <a:spcBef>
                <a:spcPts val="0"/>
              </a:spcBef>
              <a:spcAft>
                <a:spcPts val="0"/>
              </a:spcAft>
              <a:buNone/>
            </a:pPr>
            <a:endParaRPr sz="2700"/>
          </a:p>
        </p:txBody>
      </p:sp>
      <p:sp>
        <p:nvSpPr>
          <p:cNvPr id="369" name="Google Shape;369;p45"/>
          <p:cNvSpPr txBox="1">
            <a:spLocks noGrp="1"/>
          </p:cNvSpPr>
          <p:nvPr>
            <p:ph type="title"/>
          </p:nvPr>
        </p:nvSpPr>
        <p:spPr>
          <a:xfrm>
            <a:off x="336425" y="8146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70" name="Google Shape;370;p45"/>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371" name="Google Shape;371;p45"/>
          <p:cNvPicPr preferRelativeResize="0"/>
          <p:nvPr/>
        </p:nvPicPr>
        <p:blipFill>
          <a:blip r:embed="rId3">
            <a:alphaModFix/>
          </a:blip>
          <a:stretch>
            <a:fillRect/>
          </a:stretch>
        </p:blipFill>
        <p:spPr>
          <a:xfrm>
            <a:off x="4771822" y="2922563"/>
            <a:ext cx="6823011" cy="2595950"/>
          </a:xfrm>
          <a:prstGeom prst="rect">
            <a:avLst/>
          </a:prstGeom>
          <a:noFill/>
          <a:ln>
            <a:noFill/>
          </a:ln>
        </p:spPr>
      </p:pic>
      <p:pic>
        <p:nvPicPr>
          <p:cNvPr id="372" name="Google Shape;372;p45"/>
          <p:cNvPicPr preferRelativeResize="0"/>
          <p:nvPr/>
        </p:nvPicPr>
        <p:blipFill>
          <a:blip r:embed="rId4">
            <a:alphaModFix/>
          </a:blip>
          <a:stretch>
            <a:fillRect/>
          </a:stretch>
        </p:blipFill>
        <p:spPr>
          <a:xfrm>
            <a:off x="616922" y="3091126"/>
            <a:ext cx="3991801" cy="2258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394" name="Google Shape;394;p48"/>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95" name="Google Shape;395;p48"/>
          <p:cNvSpPr txBox="1">
            <a:spLocks noGrp="1"/>
          </p:cNvSpPr>
          <p:nvPr>
            <p:ph type="title"/>
          </p:nvPr>
        </p:nvSpPr>
        <p:spPr>
          <a:xfrm>
            <a:off x="336425" y="772463"/>
            <a:ext cx="11546100" cy="923400"/>
          </a:xfrm>
          <a:prstGeom prst="rect">
            <a:avLst/>
          </a:prstGeom>
          <a:noFill/>
          <a:ln>
            <a:noFill/>
          </a:ln>
        </p:spPr>
        <p:txBody>
          <a:bodyPr spcFirstLastPara="1" wrap="square" lIns="0" tIns="0" rIns="0" bIns="0" anchor="t" anchorCtr="0">
            <a:normAutofit fontScale="90000"/>
          </a:bodyPr>
          <a:lstStyle/>
          <a:p>
            <a:pPr marL="0" lvl="0" indent="0" algn="l" rtl="0">
              <a:lnSpc>
                <a:spcPct val="85000"/>
              </a:lnSpc>
              <a:spcBef>
                <a:spcPts val="0"/>
              </a:spcBef>
              <a:spcAft>
                <a:spcPts val="0"/>
              </a:spcAft>
              <a:buClr>
                <a:schemeClr val="accent1"/>
              </a:buClr>
              <a:buSzPts val="4000"/>
              <a:buFont typeface="Arial"/>
              <a:buNone/>
            </a:pPr>
            <a:r>
              <a:rPr lang="en-US" dirty="0"/>
              <a:t>Qualitative Comparison: </a:t>
            </a:r>
            <a:r>
              <a:rPr lang="en-US" altLang="zh-CN" dirty="0"/>
              <a:t>image-text</a:t>
            </a:r>
            <a:r>
              <a:rPr lang="zh-CN" altLang="en-US" dirty="0"/>
              <a:t> </a:t>
            </a:r>
            <a:r>
              <a:rPr lang="en-US" altLang="zh-CN" dirty="0"/>
              <a:t>model</a:t>
            </a:r>
            <a:r>
              <a:rPr lang="en-US" dirty="0"/>
              <a:t> </a:t>
            </a:r>
            <a:r>
              <a:rPr lang="en-US" dirty="0" err="1"/>
              <a:t>v.s</a:t>
            </a:r>
            <a:r>
              <a:rPr lang="en-US" dirty="0"/>
              <a:t>. Ours</a:t>
            </a:r>
            <a:endParaRPr sz="3200" i="1" dirty="0"/>
          </a:p>
        </p:txBody>
      </p:sp>
      <p:pic>
        <p:nvPicPr>
          <p:cNvPr id="396" name="Google Shape;396;p48"/>
          <p:cNvPicPr preferRelativeResize="0"/>
          <p:nvPr/>
        </p:nvPicPr>
        <p:blipFill>
          <a:blip r:embed="rId3">
            <a:alphaModFix/>
          </a:blip>
          <a:stretch>
            <a:fillRect/>
          </a:stretch>
        </p:blipFill>
        <p:spPr>
          <a:xfrm>
            <a:off x="898275" y="1762913"/>
            <a:ext cx="10427827" cy="42821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49"/>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03" name="Google Shape;403;p49"/>
          <p:cNvSpPr txBox="1">
            <a:spLocks noGrp="1"/>
          </p:cNvSpPr>
          <p:nvPr>
            <p:ph type="title"/>
          </p:nvPr>
        </p:nvSpPr>
        <p:spPr>
          <a:xfrm>
            <a:off x="336425" y="744327"/>
            <a:ext cx="11546100" cy="923400"/>
          </a:xfrm>
          <a:prstGeom prst="rect">
            <a:avLst/>
          </a:prstGeom>
          <a:noFill/>
          <a:ln>
            <a:noFill/>
          </a:ln>
        </p:spPr>
        <p:txBody>
          <a:bodyPr spcFirstLastPara="1" wrap="square" lIns="0" tIns="0" rIns="0" bIns="0" anchor="t" anchorCtr="0">
            <a:normAutofit fontScale="90000"/>
          </a:bodyPr>
          <a:lstStyle/>
          <a:p>
            <a:pPr marL="0" lvl="0" indent="0" algn="l" rtl="0">
              <a:spcBef>
                <a:spcPts val="0"/>
              </a:spcBef>
              <a:spcAft>
                <a:spcPts val="0"/>
              </a:spcAft>
              <a:buClr>
                <a:schemeClr val="accent1"/>
              </a:buClr>
              <a:buSzPct val="125000"/>
              <a:buFont typeface="Arial"/>
              <a:buNone/>
            </a:pPr>
            <a:r>
              <a:rPr lang="en-US" dirty="0"/>
              <a:t>Qualitative Comparison: </a:t>
            </a:r>
            <a:r>
              <a:rPr lang="en-US" altLang="zh-CN" dirty="0"/>
              <a:t>image-text</a:t>
            </a:r>
            <a:r>
              <a:rPr lang="zh-CN" altLang="en-US" dirty="0"/>
              <a:t> </a:t>
            </a:r>
            <a:r>
              <a:rPr lang="en-US" altLang="zh-CN" dirty="0"/>
              <a:t>model</a:t>
            </a:r>
            <a:r>
              <a:rPr lang="en-US" dirty="0"/>
              <a:t> </a:t>
            </a:r>
            <a:r>
              <a:rPr lang="en-US" dirty="0" err="1"/>
              <a:t>v.s</a:t>
            </a:r>
            <a:r>
              <a:rPr lang="en-US" dirty="0"/>
              <a:t>. Ours</a:t>
            </a:r>
            <a:endParaRPr sz="3200" i="1" dirty="0"/>
          </a:p>
          <a:p>
            <a:pPr marL="0" lvl="0" indent="0" algn="l" rtl="0">
              <a:lnSpc>
                <a:spcPct val="85000"/>
              </a:lnSpc>
              <a:spcBef>
                <a:spcPts val="0"/>
              </a:spcBef>
              <a:spcAft>
                <a:spcPts val="0"/>
              </a:spcAft>
              <a:buClr>
                <a:schemeClr val="accent1"/>
              </a:buClr>
              <a:buSzPct val="100000"/>
              <a:buFont typeface="Arial"/>
              <a:buNone/>
            </a:pPr>
            <a:endParaRPr dirty="0"/>
          </a:p>
        </p:txBody>
      </p:sp>
      <p:pic>
        <p:nvPicPr>
          <p:cNvPr id="404" name="Google Shape;404;p49"/>
          <p:cNvPicPr preferRelativeResize="0"/>
          <p:nvPr/>
        </p:nvPicPr>
        <p:blipFill>
          <a:blip r:embed="rId3">
            <a:alphaModFix/>
          </a:blip>
          <a:stretch>
            <a:fillRect/>
          </a:stretch>
        </p:blipFill>
        <p:spPr>
          <a:xfrm>
            <a:off x="1643863" y="1808464"/>
            <a:ext cx="8992676" cy="4417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8E2CD997-7C72-6E4D-DE4F-A82F792D62B0}"/>
            </a:ext>
          </a:extLst>
        </p:cNvPr>
        <p:cNvGrpSpPr/>
        <p:nvPr/>
      </p:nvGrpSpPr>
      <p:grpSpPr>
        <a:xfrm>
          <a:off x="0" y="0"/>
          <a:ext cx="0" cy="0"/>
          <a:chOff x="0" y="0"/>
          <a:chExt cx="0" cy="0"/>
        </a:xfrm>
      </p:grpSpPr>
      <p:sp>
        <p:nvSpPr>
          <p:cNvPr id="244" name="Google Shape;244;p32">
            <a:extLst>
              <a:ext uri="{FF2B5EF4-FFF2-40B4-BE49-F238E27FC236}">
                <a16:creationId xmlns:a16="http://schemas.microsoft.com/office/drawing/2014/main" id="{F5337897-9DEA-FAFE-01BC-48857AAFF6AD}"/>
              </a:ext>
            </a:extLst>
          </p:cNvPr>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Recap</a:t>
            </a:r>
            <a:endParaRPr/>
          </a:p>
        </p:txBody>
      </p:sp>
      <p:sp>
        <p:nvSpPr>
          <p:cNvPr id="245" name="Google Shape;245;p32">
            <a:extLst>
              <a:ext uri="{FF2B5EF4-FFF2-40B4-BE49-F238E27FC236}">
                <a16:creationId xmlns:a16="http://schemas.microsoft.com/office/drawing/2014/main" id="{985095C9-2EB5-D6D6-C19B-7E8773B97D76}"/>
              </a:ext>
            </a:extLst>
          </p:cNvPr>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46" name="Google Shape;246;p32">
            <a:extLst>
              <a:ext uri="{FF2B5EF4-FFF2-40B4-BE49-F238E27FC236}">
                <a16:creationId xmlns:a16="http://schemas.microsoft.com/office/drawing/2014/main" id="{FB69F8A5-3E36-F183-57BC-AC95F1A91363}"/>
              </a:ext>
            </a:extLst>
          </p:cNvPr>
          <p:cNvSpPr txBox="1"/>
          <p:nvPr/>
        </p:nvSpPr>
        <p:spPr>
          <a:xfrm>
            <a:off x="268500" y="1569850"/>
            <a:ext cx="11923500" cy="683234"/>
          </a:xfrm>
          <a:prstGeom prst="rect">
            <a:avLst/>
          </a:prstGeom>
          <a:noFill/>
          <a:ln>
            <a:noFill/>
          </a:ln>
        </p:spPr>
        <p:txBody>
          <a:bodyPr spcFirstLastPara="1" wrap="square" lIns="91425" tIns="91425" rIns="91425" bIns="91425" anchor="t" anchorCtr="0">
            <a:spAutoFit/>
          </a:bodyPr>
          <a:lstStyle/>
          <a:p>
            <a:pPr marL="182880" lvl="0" indent="-182880" algn="l" rtl="0">
              <a:lnSpc>
                <a:spcPct val="120000"/>
              </a:lnSpc>
              <a:spcBef>
                <a:spcPts val="0"/>
              </a:spcBef>
              <a:spcAft>
                <a:spcPts val="0"/>
              </a:spcAft>
              <a:buClr>
                <a:schemeClr val="accent1"/>
              </a:buClr>
              <a:buSzPts val="2700"/>
              <a:buChar char="•"/>
            </a:pPr>
            <a:r>
              <a:rPr lang="en-US" altLang="zh-CN" sz="2700" dirty="0">
                <a:solidFill>
                  <a:schemeClr val="accent1"/>
                </a:solidFill>
              </a:rPr>
              <a:t>Image-text</a:t>
            </a:r>
            <a:r>
              <a:rPr lang="zh-CN" altLang="en-US" sz="2700" dirty="0">
                <a:solidFill>
                  <a:schemeClr val="accent1"/>
                </a:solidFill>
              </a:rPr>
              <a:t> </a:t>
            </a:r>
            <a:r>
              <a:rPr lang="en-US" altLang="zh-CN" sz="2700" dirty="0">
                <a:solidFill>
                  <a:schemeClr val="accent1"/>
                </a:solidFill>
              </a:rPr>
              <a:t>model</a:t>
            </a:r>
            <a:r>
              <a:rPr lang="zh-CN" altLang="en-US" sz="2700" dirty="0">
                <a:solidFill>
                  <a:schemeClr val="accent1"/>
                </a:solidFill>
              </a:rPr>
              <a:t> </a:t>
            </a:r>
            <a:r>
              <a:rPr lang="en-US" altLang="zh-CN" sz="2700" dirty="0">
                <a:solidFill>
                  <a:schemeClr val="accent1"/>
                </a:solidFill>
              </a:rPr>
              <a:t>-&gt;</a:t>
            </a:r>
            <a:r>
              <a:rPr lang="zh-CN" altLang="en-US" sz="2700" dirty="0">
                <a:solidFill>
                  <a:schemeClr val="accent1"/>
                </a:solidFill>
              </a:rPr>
              <a:t> </a:t>
            </a:r>
            <a:r>
              <a:rPr lang="en-US" altLang="zh-CN" sz="2700" dirty="0">
                <a:solidFill>
                  <a:schemeClr val="accent1"/>
                </a:solidFill>
              </a:rPr>
              <a:t>i</a:t>
            </a:r>
            <a:r>
              <a:rPr lang="en-US" sz="2700" dirty="0">
                <a:solidFill>
                  <a:schemeClr val="accent1"/>
                </a:solidFill>
              </a:rPr>
              <a:t>nstruction tuning </a:t>
            </a:r>
            <a:r>
              <a:rPr lang="en-US" altLang="zh-CN" sz="2700" dirty="0">
                <a:solidFill>
                  <a:schemeClr val="accent1"/>
                </a:solidFill>
              </a:rPr>
              <a:t>-&gt;</a:t>
            </a:r>
            <a:r>
              <a:rPr lang="zh-CN" altLang="en-US" sz="2700" dirty="0">
                <a:solidFill>
                  <a:schemeClr val="accent1"/>
                </a:solidFill>
              </a:rPr>
              <a:t> </a:t>
            </a:r>
            <a:r>
              <a:rPr lang="en-US" sz="2700" dirty="0">
                <a:solidFill>
                  <a:schemeClr val="accent1"/>
                </a:solidFill>
              </a:rPr>
              <a:t>zero-shot tasks</a:t>
            </a:r>
            <a:r>
              <a:rPr lang="zh-CN" altLang="en-US" sz="2700" dirty="0">
                <a:solidFill>
                  <a:schemeClr val="accent1"/>
                </a:solidFill>
              </a:rPr>
              <a:t> </a:t>
            </a:r>
            <a:endParaRPr sz="2800" dirty="0">
              <a:solidFill>
                <a:schemeClr val="accent1"/>
              </a:solidFill>
            </a:endParaRPr>
          </a:p>
        </p:txBody>
      </p:sp>
      <p:pic>
        <p:nvPicPr>
          <p:cNvPr id="247" name="Google Shape;247;p32">
            <a:extLst>
              <a:ext uri="{FF2B5EF4-FFF2-40B4-BE49-F238E27FC236}">
                <a16:creationId xmlns:a16="http://schemas.microsoft.com/office/drawing/2014/main" id="{788F7FD3-AC29-F26D-8A02-FF8D998896A7}"/>
              </a:ext>
            </a:extLst>
          </p:cNvPr>
          <p:cNvPicPr preferRelativeResize="0"/>
          <p:nvPr/>
        </p:nvPicPr>
        <p:blipFill>
          <a:blip r:embed="rId3">
            <a:alphaModFix/>
          </a:blip>
          <a:stretch>
            <a:fillRect/>
          </a:stretch>
        </p:blipFill>
        <p:spPr>
          <a:xfrm>
            <a:off x="1188828" y="2456255"/>
            <a:ext cx="7154869" cy="3882725"/>
          </a:xfrm>
          <a:prstGeom prst="rect">
            <a:avLst/>
          </a:prstGeom>
          <a:noFill/>
          <a:ln>
            <a:noFill/>
          </a:ln>
        </p:spPr>
      </p:pic>
      <p:sp>
        <p:nvSpPr>
          <p:cNvPr id="2" name="Text Placeholder 10">
            <a:extLst>
              <a:ext uri="{FF2B5EF4-FFF2-40B4-BE49-F238E27FC236}">
                <a16:creationId xmlns:a16="http://schemas.microsoft.com/office/drawing/2014/main" id="{C6AC523A-DED0-86E0-3CA0-2C5263F5203F}"/>
              </a:ext>
            </a:extLst>
          </p:cNvPr>
          <p:cNvSpPr txBox="1">
            <a:spLocks/>
          </p:cNvSpPr>
          <p:nvPr/>
        </p:nvSpPr>
        <p:spPr>
          <a:xfrm>
            <a:off x="2000088" y="6187453"/>
            <a:ext cx="9460523" cy="472620"/>
          </a:xfrm>
          <a:prstGeom prst="rect">
            <a:avLst/>
          </a:prstGeom>
          <a:noFill/>
        </p:spPr>
        <p:txBody>
          <a:bodyPr vert="horz" lIns="0" tIns="0" rIns="0" bIns="0" rtlCol="0">
            <a:normAutofit/>
          </a:bodyPr>
          <a:lstStyle>
            <a:lvl1pPr marL="0" indent="0" algn="l" defTabSz="642974" rtl="0" eaLnBrk="1" latinLnBrk="0" hangingPunct="1">
              <a:lnSpc>
                <a:spcPct val="120000"/>
              </a:lnSpc>
              <a:spcBef>
                <a:spcPts val="600"/>
              </a:spcBef>
              <a:spcAft>
                <a:spcPts val="600"/>
              </a:spcAft>
              <a:buClr>
                <a:schemeClr val="accent1"/>
              </a:buClr>
              <a:buFont typeface="Arial" charset="0"/>
              <a:buNone/>
              <a:defRPr sz="4079" kern="1200">
                <a:solidFill>
                  <a:schemeClr val="bg1"/>
                </a:solidFill>
                <a:latin typeface="+mn-lt"/>
                <a:ea typeface="+mn-ea"/>
                <a:cs typeface="+mn-cs"/>
              </a:defRPr>
            </a:lvl1pPr>
            <a:lvl2pPr marL="640080" indent="-228600" algn="l" defTabSz="642974" rtl="0" eaLnBrk="1" latinLnBrk="0" hangingPunct="1">
              <a:lnSpc>
                <a:spcPct val="120000"/>
              </a:lnSpc>
              <a:spcBef>
                <a:spcPts val="600"/>
              </a:spcBef>
              <a:spcAft>
                <a:spcPts val="600"/>
              </a:spcAft>
              <a:buClr>
                <a:schemeClr val="accent1"/>
              </a:buClr>
              <a:buFont typeface="Arial" charset="0"/>
              <a:buChar char="•"/>
              <a:defRPr sz="2400" kern="1200">
                <a:solidFill>
                  <a:schemeClr val="accent1"/>
                </a:solidFill>
                <a:latin typeface="+mn-lt"/>
                <a:ea typeface="+mn-ea"/>
                <a:cs typeface="+mn-cs"/>
              </a:defRPr>
            </a:lvl2pPr>
            <a:lvl3pPr marL="1097280" indent="-228600" algn="l" defTabSz="642974" rtl="0" eaLnBrk="1" latinLnBrk="0" hangingPunct="1">
              <a:lnSpc>
                <a:spcPct val="120000"/>
              </a:lnSpc>
              <a:spcBef>
                <a:spcPts val="600"/>
              </a:spcBef>
              <a:spcAft>
                <a:spcPts val="600"/>
              </a:spcAft>
              <a:buClr>
                <a:schemeClr val="accent1"/>
              </a:buClr>
              <a:buFont typeface="Arial" charset="0"/>
              <a:buChar char="•"/>
              <a:defRPr sz="2000" kern="1200">
                <a:solidFill>
                  <a:schemeClr val="accent1"/>
                </a:solidFill>
                <a:latin typeface="+mn-lt"/>
                <a:ea typeface="+mn-ea"/>
                <a:cs typeface="+mn-cs"/>
              </a:defRPr>
            </a:lvl3pPr>
            <a:lvl4pPr marL="1554480" indent="-228600" algn="l" defTabSz="642974" rtl="0" eaLnBrk="1" latinLnBrk="0" hangingPunct="1">
              <a:lnSpc>
                <a:spcPct val="120000"/>
              </a:lnSpc>
              <a:spcBef>
                <a:spcPts val="600"/>
              </a:spcBef>
              <a:spcAft>
                <a:spcPts val="600"/>
              </a:spcAft>
              <a:buClr>
                <a:schemeClr val="accent1"/>
              </a:buClr>
              <a:buFont typeface="Arial" charset="0"/>
              <a:buChar char="•"/>
              <a:defRPr sz="2000" kern="1200" baseline="0">
                <a:solidFill>
                  <a:schemeClr val="accent1"/>
                </a:solidFill>
                <a:latin typeface="+mn-lt"/>
                <a:ea typeface="+mn-ea"/>
                <a:cs typeface="+mn-cs"/>
              </a:defRPr>
            </a:lvl4pPr>
            <a:lvl5pPr marL="2011680" indent="-228600" algn="l" defTabSz="642974" rtl="0" eaLnBrk="1" latinLnBrk="0" hangingPunct="1">
              <a:lnSpc>
                <a:spcPct val="120000"/>
              </a:lnSpc>
              <a:spcBef>
                <a:spcPts val="600"/>
              </a:spcBef>
              <a:spcAft>
                <a:spcPts val="600"/>
              </a:spcAft>
              <a:buClr>
                <a:schemeClr val="accent1"/>
              </a:buClr>
              <a:buFont typeface="Arial" charset="0"/>
              <a:buChar char="•"/>
              <a:defRPr sz="2000" b="0" kern="1200" baseline="0">
                <a:solidFill>
                  <a:schemeClr val="accent1"/>
                </a:solidFill>
                <a:latin typeface="+mj-lt"/>
                <a:ea typeface="+mn-ea"/>
                <a:cs typeface="+mn-cs"/>
              </a:defRPr>
            </a:lvl5pPr>
            <a:lvl6pPr marL="176818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9666"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11153"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264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9pPr>
          </a:lstStyle>
          <a:p>
            <a:pPr algn="r"/>
            <a:r>
              <a:rPr lang="en-US" altLang="zh-CN" sz="1400" i="1" dirty="0">
                <a:solidFill>
                  <a:schemeClr val="accent1"/>
                </a:solidFill>
              </a:rPr>
              <a:t>Figure</a:t>
            </a:r>
            <a:r>
              <a:rPr lang="zh-CN" altLang="en-US" sz="1400" i="1" dirty="0">
                <a:solidFill>
                  <a:schemeClr val="accent1"/>
                </a:solidFill>
              </a:rPr>
              <a:t> </a:t>
            </a:r>
            <a:r>
              <a:rPr lang="en-US" altLang="zh-CN" sz="1400" i="1" dirty="0">
                <a:solidFill>
                  <a:schemeClr val="accent1"/>
                </a:solidFill>
              </a:rPr>
              <a:t>copied</a:t>
            </a:r>
            <a:r>
              <a:rPr lang="zh-CN" altLang="en-US" sz="1400" i="1" dirty="0">
                <a:solidFill>
                  <a:schemeClr val="accent1"/>
                </a:solidFill>
              </a:rPr>
              <a:t> </a:t>
            </a:r>
            <a:r>
              <a:rPr lang="en-US" altLang="zh-CN" sz="1400" i="1" dirty="0">
                <a:solidFill>
                  <a:schemeClr val="accent1"/>
                </a:solidFill>
              </a:rPr>
              <a:t>from</a:t>
            </a:r>
            <a:r>
              <a:rPr lang="zh-CN" altLang="en-US" sz="1400" i="1" dirty="0">
                <a:solidFill>
                  <a:schemeClr val="accent1"/>
                </a:solidFill>
              </a:rPr>
              <a:t> </a:t>
            </a:r>
            <a:r>
              <a:rPr lang="en-US" altLang="zh-CN" sz="1400" i="1" dirty="0" err="1">
                <a:solidFill>
                  <a:schemeClr val="accent1"/>
                </a:solidFill>
              </a:rPr>
              <a:t>InstructBLIP</a:t>
            </a:r>
            <a:r>
              <a:rPr lang="zh-CN" altLang="en-US" sz="1400" i="1" dirty="0">
                <a:solidFill>
                  <a:schemeClr val="accent1"/>
                </a:solidFill>
              </a:rPr>
              <a:t> </a:t>
            </a:r>
            <a:r>
              <a:rPr lang="en-US" altLang="zh-CN" sz="1400" i="1" dirty="0">
                <a:solidFill>
                  <a:schemeClr val="accent1"/>
                </a:solidFill>
              </a:rPr>
              <a:t>paper</a:t>
            </a:r>
          </a:p>
        </p:txBody>
      </p:sp>
    </p:spTree>
    <p:extLst>
      <p:ext uri="{BB962C8B-B14F-4D97-AF65-F5344CB8AC3E}">
        <p14:creationId xmlns:p14="http://schemas.microsoft.com/office/powerpoint/2010/main" val="2809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txBox="1">
            <a:spLocks noGrp="1"/>
          </p:cNvSpPr>
          <p:nvPr>
            <p:ph type="body" idx="1"/>
          </p:nvPr>
        </p:nvSpPr>
        <p:spPr>
          <a:xfrm>
            <a:off x="336425" y="2081069"/>
            <a:ext cx="11546100" cy="4127400"/>
          </a:xfrm>
          <a:prstGeom prst="rect">
            <a:avLst/>
          </a:prstGeom>
        </p:spPr>
        <p:txBody>
          <a:bodyPr spcFirstLastPara="1" wrap="square" lIns="0" tIns="0" rIns="0" bIns="0" anchor="t" anchorCtr="0">
            <a:normAutofit/>
          </a:bodyPr>
          <a:lstStyle/>
          <a:p>
            <a:pPr marL="457200" lvl="0" indent="-342900" algn="l" rtl="0">
              <a:spcBef>
                <a:spcPts val="600"/>
              </a:spcBef>
              <a:spcAft>
                <a:spcPts val="0"/>
              </a:spcAft>
              <a:buSzPts val="1800"/>
              <a:buChar char="-"/>
            </a:pPr>
            <a:r>
              <a:rPr lang="en-US" dirty="0"/>
              <a:t>Identified </a:t>
            </a:r>
            <a:r>
              <a:rPr lang="en-US" b="1" dirty="0"/>
              <a:t>shortcut</a:t>
            </a:r>
            <a:r>
              <a:rPr lang="en-US" dirty="0"/>
              <a:t> in current </a:t>
            </a:r>
            <a:r>
              <a:rPr lang="en-US" altLang="zh-CN" dirty="0"/>
              <a:t>image-text</a:t>
            </a:r>
            <a:r>
              <a:rPr lang="zh-CN" altLang="en-US" dirty="0"/>
              <a:t> </a:t>
            </a:r>
            <a:r>
              <a:rPr lang="en-US" altLang="zh-CN" dirty="0"/>
              <a:t>model</a:t>
            </a:r>
            <a:r>
              <a:rPr lang="en-US" dirty="0"/>
              <a:t>’s visual understanding</a:t>
            </a:r>
            <a:endParaRPr dirty="0"/>
          </a:p>
          <a:p>
            <a:pPr marL="457200" lvl="0" indent="-342900" algn="l" rtl="0">
              <a:spcBef>
                <a:spcPts val="0"/>
              </a:spcBef>
              <a:spcAft>
                <a:spcPts val="0"/>
              </a:spcAft>
              <a:buSzPts val="1800"/>
              <a:buChar char="-"/>
            </a:pPr>
            <a:r>
              <a:rPr lang="en-US" dirty="0"/>
              <a:t>Key factors for recycling </a:t>
            </a:r>
            <a:r>
              <a:rPr lang="en-US" altLang="zh-CN" dirty="0"/>
              <a:t>image-text</a:t>
            </a:r>
            <a:r>
              <a:rPr lang="zh-CN" altLang="en-US" dirty="0"/>
              <a:t> </a:t>
            </a:r>
            <a:r>
              <a:rPr lang="en-US" altLang="zh-CN" dirty="0"/>
              <a:t>model</a:t>
            </a:r>
            <a:r>
              <a:rPr lang="en-US" dirty="0"/>
              <a:t> to video captioning</a:t>
            </a:r>
            <a:endParaRPr dirty="0"/>
          </a:p>
          <a:p>
            <a:pPr marL="457200" lvl="0" indent="-342900" algn="l" rtl="0">
              <a:spcBef>
                <a:spcPts val="0"/>
              </a:spcBef>
              <a:spcAft>
                <a:spcPts val="0"/>
              </a:spcAft>
              <a:buSzPts val="1800"/>
              <a:buChar char="-"/>
            </a:pPr>
            <a:r>
              <a:rPr lang="en-US" dirty="0"/>
              <a:t>Achieved </a:t>
            </a:r>
            <a:r>
              <a:rPr lang="en-US" b="1" dirty="0"/>
              <a:t>top</a:t>
            </a:r>
            <a:r>
              <a:rPr lang="en-US" dirty="0"/>
              <a:t> performance with </a:t>
            </a:r>
            <a:r>
              <a:rPr lang="en-US" b="1" dirty="0"/>
              <a:t>minimal</a:t>
            </a:r>
            <a:r>
              <a:rPr lang="en-US" dirty="0"/>
              <a:t> resources by </a:t>
            </a:r>
            <a:r>
              <a:rPr lang="en-US" b="1" dirty="0"/>
              <a:t>RL</a:t>
            </a:r>
            <a:endParaRPr b="1" dirty="0"/>
          </a:p>
          <a:p>
            <a:pPr marL="0" lvl="0" indent="0" algn="l" rtl="0">
              <a:spcBef>
                <a:spcPts val="600"/>
              </a:spcBef>
              <a:spcAft>
                <a:spcPts val="600"/>
              </a:spcAft>
              <a:buNone/>
            </a:pPr>
            <a:endParaRPr dirty="0"/>
          </a:p>
        </p:txBody>
      </p:sp>
      <p:sp>
        <p:nvSpPr>
          <p:cNvPr id="411" name="Google Shape;411;p50"/>
          <p:cNvSpPr txBox="1">
            <a:spLocks noGrp="1"/>
          </p:cNvSpPr>
          <p:nvPr>
            <p:ph type="title"/>
          </p:nvPr>
        </p:nvSpPr>
        <p:spPr>
          <a:xfrm>
            <a:off x="336425" y="814665"/>
            <a:ext cx="11546100" cy="92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Summary</a:t>
            </a:r>
            <a:endParaRPr dirty="0"/>
          </a:p>
        </p:txBody>
      </p:sp>
      <p:sp>
        <p:nvSpPr>
          <p:cNvPr id="412" name="Google Shape;412;p50"/>
          <p:cNvSpPr txBox="1">
            <a:spLocks noGrp="1"/>
          </p:cNvSpPr>
          <p:nvPr>
            <p:ph type="sldNum" idx="12"/>
          </p:nvPr>
        </p:nvSpPr>
        <p:spPr>
          <a:xfrm>
            <a:off x="11341686" y="6551473"/>
            <a:ext cx="523500" cy="2172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1380375" y="2730725"/>
            <a:ext cx="9431241" cy="3938125"/>
          </a:xfrm>
          <a:prstGeom prst="rect">
            <a:avLst/>
          </a:prstGeom>
          <a:noFill/>
          <a:ln w="9525" cap="flat" cmpd="sng">
            <a:solidFill>
              <a:srgbClr val="00693E"/>
            </a:solidFill>
            <a:prstDash val="solid"/>
            <a:round/>
            <a:headEnd type="none" w="sm" len="sm"/>
            <a:tailEnd type="none" w="sm" len="sm"/>
          </a:ln>
        </p:spPr>
      </p:pic>
      <p:sp>
        <p:nvSpPr>
          <p:cNvPr id="253" name="Google Shape;253;p33"/>
          <p:cNvSpPr txBox="1">
            <a:spLocks noGrp="1"/>
          </p:cNvSpPr>
          <p:nvPr>
            <p:ph type="title"/>
          </p:nvPr>
        </p:nvSpPr>
        <p:spPr>
          <a:xfrm>
            <a:off x="322950" y="775634"/>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Challenges </a:t>
            </a:r>
            <a:endParaRPr dirty="0"/>
          </a:p>
        </p:txBody>
      </p:sp>
      <p:sp>
        <p:nvSpPr>
          <p:cNvPr id="254" name="Google Shape;254;p33"/>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55" name="Google Shape;255;p33"/>
          <p:cNvSpPr txBox="1"/>
          <p:nvPr/>
        </p:nvSpPr>
        <p:spPr>
          <a:xfrm>
            <a:off x="268500" y="1434385"/>
            <a:ext cx="11923500" cy="1181832"/>
          </a:xfrm>
          <a:prstGeom prst="rect">
            <a:avLst/>
          </a:prstGeom>
          <a:noFill/>
          <a:ln>
            <a:noFill/>
          </a:ln>
        </p:spPr>
        <p:txBody>
          <a:bodyPr spcFirstLastPara="1" wrap="square" lIns="91425" tIns="91425" rIns="91425" bIns="91425" anchor="t" anchorCtr="0">
            <a:spAutoFit/>
          </a:bodyPr>
          <a:lstStyle/>
          <a:p>
            <a:pPr marL="182880" lvl="0" indent="-182880" algn="l" rtl="0">
              <a:lnSpc>
                <a:spcPct val="120000"/>
              </a:lnSpc>
              <a:spcBef>
                <a:spcPts val="0"/>
              </a:spcBef>
              <a:spcAft>
                <a:spcPts val="0"/>
              </a:spcAft>
              <a:buClr>
                <a:schemeClr val="accent1"/>
              </a:buClr>
              <a:buSzPts val="2700"/>
              <a:buChar char="•"/>
            </a:pPr>
            <a:r>
              <a:rPr lang="en-US" sz="2700" dirty="0">
                <a:solidFill>
                  <a:schemeClr val="accent1"/>
                </a:solidFill>
              </a:rPr>
              <a:t> </a:t>
            </a:r>
            <a:r>
              <a:rPr lang="en-US" altLang="zh-CN" sz="2700" dirty="0">
                <a:solidFill>
                  <a:schemeClr val="accent1"/>
                </a:solidFill>
              </a:rPr>
              <a:t>Image-text</a:t>
            </a:r>
            <a:r>
              <a:rPr lang="zh-CN" altLang="en-US" sz="2700" dirty="0">
                <a:solidFill>
                  <a:schemeClr val="accent1"/>
                </a:solidFill>
              </a:rPr>
              <a:t> </a:t>
            </a:r>
            <a:r>
              <a:rPr lang="en-US" altLang="zh-CN" sz="2700" dirty="0">
                <a:solidFill>
                  <a:schemeClr val="accent1"/>
                </a:solidFill>
              </a:rPr>
              <a:t>models</a:t>
            </a:r>
            <a:r>
              <a:rPr lang="en-US" sz="2700" dirty="0">
                <a:solidFill>
                  <a:schemeClr val="accent1"/>
                </a:solidFill>
              </a:rPr>
              <a:t> excel at zero shot learning in </a:t>
            </a:r>
            <a:r>
              <a:rPr lang="en-US" altLang="zh-CN" sz="2700" dirty="0">
                <a:solidFill>
                  <a:schemeClr val="accent1"/>
                </a:solidFill>
              </a:rPr>
              <a:t>image</a:t>
            </a:r>
            <a:r>
              <a:rPr lang="en-US" sz="2700" dirty="0">
                <a:solidFill>
                  <a:schemeClr val="accent1"/>
                </a:solidFill>
              </a:rPr>
              <a:t> QA but MSRVTT </a:t>
            </a:r>
            <a:r>
              <a:rPr lang="en-US" altLang="zh-CN" sz="2700" dirty="0">
                <a:solidFill>
                  <a:schemeClr val="accent1"/>
                </a:solidFill>
              </a:rPr>
              <a:t>Video</a:t>
            </a:r>
            <a:r>
              <a:rPr lang="zh-CN" altLang="en-US" sz="2700" dirty="0">
                <a:solidFill>
                  <a:schemeClr val="accent1"/>
                </a:solidFill>
              </a:rPr>
              <a:t> </a:t>
            </a:r>
            <a:r>
              <a:rPr lang="en-US" sz="2700" dirty="0">
                <a:solidFill>
                  <a:schemeClr val="accent1"/>
                </a:solidFill>
              </a:rPr>
              <a:t>QA.</a:t>
            </a:r>
            <a:endParaRPr sz="2800" dirty="0">
              <a:solidFill>
                <a:schemeClr val="accent1"/>
              </a:solidFill>
            </a:endParaRPr>
          </a:p>
        </p:txBody>
      </p:sp>
      <p:sp>
        <p:nvSpPr>
          <p:cNvPr id="256" name="Google Shape;256;p33"/>
          <p:cNvSpPr/>
          <p:nvPr/>
        </p:nvSpPr>
        <p:spPr>
          <a:xfrm>
            <a:off x="1464225" y="5445000"/>
            <a:ext cx="9260100" cy="3405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3"/>
          <p:cNvSpPr/>
          <p:nvPr/>
        </p:nvSpPr>
        <p:spPr>
          <a:xfrm>
            <a:off x="9539625" y="2860900"/>
            <a:ext cx="655800" cy="36906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Shortcut</a:t>
            </a:r>
            <a:r>
              <a:rPr lang="zh-CN" altLang="en-US" dirty="0"/>
              <a:t> </a:t>
            </a:r>
            <a:r>
              <a:rPr lang="en-US" dirty="0"/>
              <a:t>Hypothesis </a:t>
            </a:r>
            <a:endParaRPr dirty="0"/>
          </a:p>
        </p:txBody>
      </p:sp>
      <p:sp>
        <p:nvSpPr>
          <p:cNvPr id="263" name="Google Shape;263;p34"/>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65" name="Google Shape;265;p34"/>
          <p:cNvPicPr preferRelativeResize="0"/>
          <p:nvPr/>
        </p:nvPicPr>
        <p:blipFill>
          <a:blip r:embed="rId3">
            <a:alphaModFix/>
          </a:blip>
          <a:stretch>
            <a:fillRect/>
          </a:stretch>
        </p:blipFill>
        <p:spPr>
          <a:xfrm>
            <a:off x="203200" y="1751456"/>
            <a:ext cx="4955176" cy="7009544"/>
          </a:xfrm>
          <a:prstGeom prst="rect">
            <a:avLst/>
          </a:prstGeom>
          <a:noFill/>
          <a:ln>
            <a:noFill/>
          </a:ln>
        </p:spPr>
      </p:pic>
      <p:pic>
        <p:nvPicPr>
          <p:cNvPr id="266" name="Google Shape;266;p34"/>
          <p:cNvPicPr preferRelativeResize="0"/>
          <p:nvPr/>
        </p:nvPicPr>
        <p:blipFill>
          <a:blip r:embed="rId4">
            <a:alphaModFix/>
          </a:blip>
          <a:stretch>
            <a:fillRect/>
          </a:stretch>
        </p:blipFill>
        <p:spPr>
          <a:xfrm>
            <a:off x="203200" y="4151189"/>
            <a:ext cx="4955175" cy="2341686"/>
          </a:xfrm>
          <a:prstGeom prst="rect">
            <a:avLst/>
          </a:prstGeom>
          <a:noFill/>
          <a:ln>
            <a:noFill/>
          </a:ln>
        </p:spPr>
      </p:pic>
      <p:sp>
        <p:nvSpPr>
          <p:cNvPr id="267" name="Google Shape;267;p34"/>
          <p:cNvSpPr/>
          <p:nvPr/>
        </p:nvSpPr>
        <p:spPr>
          <a:xfrm>
            <a:off x="446475" y="3432975"/>
            <a:ext cx="3105600" cy="85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34"/>
          <p:cNvSpPr/>
          <p:nvPr/>
        </p:nvSpPr>
        <p:spPr>
          <a:xfrm>
            <a:off x="203200" y="6492875"/>
            <a:ext cx="4955100" cy="226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34"/>
          <p:cNvSpPr/>
          <p:nvPr/>
        </p:nvSpPr>
        <p:spPr>
          <a:xfrm>
            <a:off x="754075" y="5774525"/>
            <a:ext cx="4276325" cy="718350"/>
          </a:xfrm>
          <a:prstGeom prst="flowChartProcess">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34"/>
          <p:cNvSpPr/>
          <p:nvPr/>
        </p:nvSpPr>
        <p:spPr>
          <a:xfrm>
            <a:off x="5361750" y="2817825"/>
            <a:ext cx="1468500" cy="1865400"/>
          </a:xfrm>
          <a:prstGeom prst="leftUpArrow">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4"/>
          <p:cNvSpPr txBox="1"/>
          <p:nvPr/>
        </p:nvSpPr>
        <p:spPr>
          <a:xfrm>
            <a:off x="5565575" y="1586045"/>
            <a:ext cx="3889200" cy="1200288"/>
          </a:xfrm>
          <a:prstGeom prst="rect">
            <a:avLst/>
          </a:prstGeom>
          <a:noFill/>
          <a:ln>
            <a:noFill/>
          </a:ln>
        </p:spPr>
        <p:txBody>
          <a:bodyPr spcFirstLastPara="1" wrap="square" lIns="91425" tIns="45700" rIns="91425" bIns="45700" anchor="t" anchorCtr="0">
            <a:spAutoFit/>
          </a:bodyPr>
          <a:lstStyle/>
          <a:p>
            <a:pPr marL="0" marR="0" lvl="2" indent="0" algn="l" rtl="0">
              <a:lnSpc>
                <a:spcPct val="120000"/>
              </a:lnSpc>
              <a:spcBef>
                <a:spcPts val="0"/>
              </a:spcBef>
              <a:spcAft>
                <a:spcPts val="0"/>
              </a:spcAft>
              <a:buNone/>
            </a:pPr>
            <a:r>
              <a:rPr lang="en-US" altLang="zh-CN" sz="2000" i="1" dirty="0">
                <a:solidFill>
                  <a:schemeClr val="accent1"/>
                </a:solidFill>
              </a:rPr>
              <a:t>Image-text</a:t>
            </a:r>
            <a:r>
              <a:rPr lang="zh-CN" altLang="en-US" sz="2000" i="1" dirty="0">
                <a:solidFill>
                  <a:schemeClr val="accent1"/>
                </a:solidFill>
              </a:rPr>
              <a:t> </a:t>
            </a:r>
            <a:r>
              <a:rPr lang="en-US" altLang="zh-CN" sz="2000" i="1" dirty="0">
                <a:solidFill>
                  <a:schemeClr val="accent1"/>
                </a:solidFill>
              </a:rPr>
              <a:t>models</a:t>
            </a:r>
            <a:r>
              <a:rPr lang="en-US" sz="2000" i="1" dirty="0">
                <a:solidFill>
                  <a:schemeClr val="accent1"/>
                </a:solidFill>
              </a:rPr>
              <a:t> may be using </a:t>
            </a:r>
            <a:r>
              <a:rPr lang="en-US" sz="2000" b="1" i="1" dirty="0">
                <a:solidFill>
                  <a:schemeClr val="accent1"/>
                </a:solidFill>
              </a:rPr>
              <a:t>shortcuts</a:t>
            </a:r>
            <a:r>
              <a:rPr lang="en-US" sz="2000" i="1" dirty="0">
                <a:solidFill>
                  <a:schemeClr val="accent1"/>
                </a:solidFill>
              </a:rPr>
              <a:t> </a:t>
            </a:r>
            <a:r>
              <a:rPr lang="en-US" altLang="zh-CN" sz="2000" i="1" dirty="0">
                <a:solidFill>
                  <a:schemeClr val="accent1"/>
                </a:solidFill>
              </a:rPr>
              <a:t>from</a:t>
            </a:r>
            <a:r>
              <a:rPr lang="zh-CN" altLang="en-US" sz="2000" i="1" dirty="0">
                <a:solidFill>
                  <a:schemeClr val="accent1"/>
                </a:solidFill>
              </a:rPr>
              <a:t> </a:t>
            </a:r>
            <a:r>
              <a:rPr lang="en-US" altLang="zh-CN" sz="2000" i="1" dirty="0">
                <a:solidFill>
                  <a:schemeClr val="accent1"/>
                </a:solidFill>
              </a:rPr>
              <a:t>text</a:t>
            </a:r>
            <a:r>
              <a:rPr lang="zh-CN" altLang="en-US" sz="2000" i="1" dirty="0">
                <a:solidFill>
                  <a:schemeClr val="accent1"/>
                </a:solidFill>
              </a:rPr>
              <a:t> </a:t>
            </a:r>
            <a:r>
              <a:rPr lang="en-US" sz="2000" i="1" dirty="0">
                <a:solidFill>
                  <a:schemeClr val="accent1"/>
                </a:solidFill>
              </a:rPr>
              <a:t>to </a:t>
            </a:r>
            <a:r>
              <a:rPr lang="en-US" altLang="zh-CN" sz="2000" b="1" i="1" dirty="0">
                <a:solidFill>
                  <a:schemeClr val="accent1"/>
                </a:solidFill>
              </a:rPr>
              <a:t>hack</a:t>
            </a:r>
            <a:r>
              <a:rPr lang="zh-CN" altLang="en-US" sz="2000" i="1" dirty="0">
                <a:solidFill>
                  <a:schemeClr val="accent1"/>
                </a:solidFill>
              </a:rPr>
              <a:t> </a:t>
            </a:r>
            <a:r>
              <a:rPr lang="en-US" altLang="zh-CN" sz="2000" i="1" dirty="0">
                <a:solidFill>
                  <a:schemeClr val="accent1"/>
                </a:solidFill>
              </a:rPr>
              <a:t>the</a:t>
            </a:r>
            <a:r>
              <a:rPr lang="zh-CN" altLang="en-US" sz="2000" i="1" dirty="0">
                <a:solidFill>
                  <a:schemeClr val="accent1"/>
                </a:solidFill>
              </a:rPr>
              <a:t> </a:t>
            </a:r>
            <a:r>
              <a:rPr lang="en-US" altLang="zh-CN" sz="2000" i="1" dirty="0">
                <a:solidFill>
                  <a:schemeClr val="accent1"/>
                </a:solidFill>
              </a:rPr>
              <a:t>VQA</a:t>
            </a:r>
            <a:r>
              <a:rPr lang="zh-CN" altLang="en-US" sz="2000" i="1" dirty="0">
                <a:solidFill>
                  <a:schemeClr val="accent1"/>
                </a:solidFill>
              </a:rPr>
              <a:t> </a:t>
            </a:r>
            <a:r>
              <a:rPr lang="en-US" altLang="zh-CN" sz="2000" i="1" dirty="0">
                <a:solidFill>
                  <a:schemeClr val="accent1"/>
                </a:solidFill>
              </a:rPr>
              <a:t>tasks.</a:t>
            </a:r>
            <a:endParaRPr sz="2000" b="1" i="1" u="sng" dirty="0">
              <a:solidFill>
                <a:schemeClr val="accent1"/>
              </a:solidFill>
            </a:endParaRPr>
          </a:p>
        </p:txBody>
      </p:sp>
      <p:sp>
        <p:nvSpPr>
          <p:cNvPr id="272" name="Google Shape;272;p34"/>
          <p:cNvSpPr txBox="1"/>
          <p:nvPr/>
        </p:nvSpPr>
        <p:spPr>
          <a:xfrm>
            <a:off x="5300675" y="4633450"/>
            <a:ext cx="2209500" cy="1674600"/>
          </a:xfrm>
          <a:prstGeom prst="rect">
            <a:avLst/>
          </a:prstGeom>
          <a:noFill/>
          <a:ln>
            <a:noFill/>
          </a:ln>
        </p:spPr>
        <p:txBody>
          <a:bodyPr spcFirstLastPara="1" wrap="square" lIns="91425" tIns="45700" rIns="91425" bIns="45700" anchor="t" anchorCtr="0">
            <a:spAutoFit/>
          </a:bodyPr>
          <a:lstStyle/>
          <a:p>
            <a:pPr marL="0" marR="0" lvl="2" indent="0" algn="l" rtl="0">
              <a:lnSpc>
                <a:spcPct val="120000"/>
              </a:lnSpc>
              <a:spcBef>
                <a:spcPts val="0"/>
              </a:spcBef>
              <a:spcAft>
                <a:spcPts val="0"/>
              </a:spcAft>
              <a:buNone/>
            </a:pPr>
            <a:r>
              <a:rPr lang="en-US" sz="2000" i="1">
                <a:solidFill>
                  <a:schemeClr val="accent1"/>
                </a:solidFill>
              </a:rPr>
              <a:t>Less focus on visual input</a:t>
            </a:r>
            <a:endParaRPr sz="2000" i="1">
              <a:solidFill>
                <a:schemeClr val="accent1"/>
              </a:solidFill>
            </a:endParaRPr>
          </a:p>
          <a:p>
            <a:pPr marL="0" marR="0" lvl="2" indent="0" algn="l" rtl="0">
              <a:lnSpc>
                <a:spcPct val="120000"/>
              </a:lnSpc>
              <a:spcBef>
                <a:spcPts val="0"/>
              </a:spcBef>
              <a:spcAft>
                <a:spcPts val="0"/>
              </a:spcAft>
              <a:buNone/>
            </a:pPr>
            <a:endParaRPr sz="2000" i="1">
              <a:solidFill>
                <a:schemeClr val="accent1"/>
              </a:solidFill>
            </a:endParaRPr>
          </a:p>
          <a:p>
            <a:pPr marL="0" marR="0" lvl="2" indent="0" algn="l" rtl="0">
              <a:lnSpc>
                <a:spcPct val="120000"/>
              </a:lnSpc>
              <a:spcBef>
                <a:spcPts val="0"/>
              </a:spcBef>
              <a:spcAft>
                <a:spcPts val="0"/>
              </a:spcAft>
              <a:buNone/>
            </a:pPr>
            <a:r>
              <a:rPr lang="en-US" i="1">
                <a:solidFill>
                  <a:schemeClr val="accent1"/>
                </a:solidFill>
              </a:rPr>
              <a:t>“Person might be caught in mid air on a sky”</a:t>
            </a:r>
            <a:endParaRPr i="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226375" y="1999475"/>
            <a:ext cx="11115300" cy="978689"/>
          </a:xfrm>
          <a:prstGeom prst="rect">
            <a:avLst/>
          </a:prstGeom>
          <a:noFill/>
          <a:ln>
            <a:noFill/>
          </a:ln>
        </p:spPr>
        <p:txBody>
          <a:bodyPr spcFirstLastPara="1" wrap="square" lIns="91425" tIns="45700" rIns="91425" bIns="45700" anchor="t" anchorCtr="0">
            <a:spAutoFit/>
          </a:bodyPr>
          <a:lstStyle/>
          <a:p>
            <a:pPr marL="182880" lvl="0" indent="0" algn="ctr" rtl="0">
              <a:lnSpc>
                <a:spcPct val="120000"/>
              </a:lnSpc>
              <a:spcBef>
                <a:spcPts val="0"/>
              </a:spcBef>
              <a:spcAft>
                <a:spcPts val="0"/>
              </a:spcAft>
              <a:buNone/>
            </a:pPr>
            <a:r>
              <a:rPr lang="en-US" sz="2400" dirty="0">
                <a:solidFill>
                  <a:schemeClr val="accent1"/>
                </a:solidFill>
              </a:rPr>
              <a:t>Video captioning requires </a:t>
            </a:r>
            <a:r>
              <a:rPr lang="en-US" sz="2400" b="1" i="1" u="sng" dirty="0">
                <a:solidFill>
                  <a:schemeClr val="accent1"/>
                </a:solidFill>
              </a:rPr>
              <a:t>direct understanding</a:t>
            </a:r>
            <a:r>
              <a:rPr lang="zh-CN" altLang="en-US" sz="2400" dirty="0">
                <a:solidFill>
                  <a:schemeClr val="accent1"/>
                </a:solidFill>
              </a:rPr>
              <a:t> </a:t>
            </a:r>
            <a:r>
              <a:rPr lang="en-US" altLang="zh-CN" sz="2400" dirty="0">
                <a:solidFill>
                  <a:schemeClr val="accent1"/>
                </a:solidFill>
              </a:rPr>
              <a:t>on</a:t>
            </a:r>
            <a:r>
              <a:rPr lang="zh-CN" altLang="en-US" sz="2400" dirty="0">
                <a:solidFill>
                  <a:schemeClr val="accent1"/>
                </a:solidFill>
              </a:rPr>
              <a:t> </a:t>
            </a:r>
            <a:r>
              <a:rPr lang="en-US" altLang="zh-CN" sz="2400" dirty="0">
                <a:solidFill>
                  <a:schemeClr val="accent1"/>
                </a:solidFill>
              </a:rPr>
              <a:t>visual</a:t>
            </a:r>
            <a:r>
              <a:rPr lang="zh-CN" altLang="en-US" sz="2400" dirty="0">
                <a:solidFill>
                  <a:schemeClr val="accent1"/>
                </a:solidFill>
              </a:rPr>
              <a:t> </a:t>
            </a:r>
            <a:r>
              <a:rPr lang="en-US" altLang="zh-CN" sz="2400" dirty="0">
                <a:solidFill>
                  <a:schemeClr val="accent1"/>
                </a:solidFill>
              </a:rPr>
              <a:t>inputs,</a:t>
            </a:r>
          </a:p>
          <a:p>
            <a:pPr marL="182880" lvl="0" indent="0" algn="ctr" rtl="0">
              <a:lnSpc>
                <a:spcPct val="120000"/>
              </a:lnSpc>
              <a:spcBef>
                <a:spcPts val="0"/>
              </a:spcBef>
              <a:spcAft>
                <a:spcPts val="0"/>
              </a:spcAft>
              <a:buNone/>
            </a:pPr>
            <a:r>
              <a:rPr lang="en-US" altLang="zh-CN" sz="2400" dirty="0">
                <a:solidFill>
                  <a:schemeClr val="accent1"/>
                </a:solidFill>
              </a:rPr>
              <a:t>but</a:t>
            </a:r>
            <a:r>
              <a:rPr lang="zh-CN" altLang="en-US" sz="2400" dirty="0">
                <a:solidFill>
                  <a:schemeClr val="accent1"/>
                </a:solidFill>
              </a:rPr>
              <a:t> </a:t>
            </a:r>
            <a:r>
              <a:rPr lang="en-US" altLang="zh-CN" sz="2400" dirty="0">
                <a:solidFill>
                  <a:schemeClr val="accent1"/>
                </a:solidFill>
              </a:rPr>
              <a:t>image-text</a:t>
            </a:r>
            <a:r>
              <a:rPr lang="zh-CN" altLang="en-US" sz="2400" dirty="0">
                <a:solidFill>
                  <a:schemeClr val="accent1"/>
                </a:solidFill>
              </a:rPr>
              <a:t> </a:t>
            </a:r>
            <a:r>
              <a:rPr lang="en-US" altLang="zh-CN" sz="2400" dirty="0">
                <a:solidFill>
                  <a:schemeClr val="accent1"/>
                </a:solidFill>
              </a:rPr>
              <a:t>models</a:t>
            </a:r>
            <a:r>
              <a:rPr lang="zh-CN" altLang="en-US" sz="2400" dirty="0">
                <a:solidFill>
                  <a:schemeClr val="accent1"/>
                </a:solidFill>
              </a:rPr>
              <a:t> </a:t>
            </a:r>
            <a:r>
              <a:rPr lang="en-US" altLang="zh-CN" sz="2400" dirty="0">
                <a:solidFill>
                  <a:schemeClr val="accent1"/>
                </a:solidFill>
              </a:rPr>
              <a:t>are</a:t>
            </a:r>
            <a:r>
              <a:rPr lang="zh-CN" altLang="en-US" sz="2400" dirty="0">
                <a:solidFill>
                  <a:schemeClr val="accent1"/>
                </a:solidFill>
              </a:rPr>
              <a:t> </a:t>
            </a:r>
            <a:r>
              <a:rPr lang="en-US" altLang="zh-CN" sz="2400" dirty="0">
                <a:solidFill>
                  <a:schemeClr val="accent1"/>
                </a:solidFill>
              </a:rPr>
              <a:t>weak</a:t>
            </a:r>
            <a:r>
              <a:rPr lang="zh-CN" altLang="en-US" sz="2400" dirty="0">
                <a:solidFill>
                  <a:schemeClr val="accent1"/>
                </a:solidFill>
              </a:rPr>
              <a:t> </a:t>
            </a:r>
            <a:r>
              <a:rPr lang="en-US" altLang="zh-CN" sz="2400" dirty="0">
                <a:solidFill>
                  <a:schemeClr val="accent1"/>
                </a:solidFill>
              </a:rPr>
              <a:t>on</a:t>
            </a:r>
            <a:r>
              <a:rPr lang="zh-CN" altLang="en-US" sz="2400" dirty="0">
                <a:solidFill>
                  <a:schemeClr val="accent1"/>
                </a:solidFill>
              </a:rPr>
              <a:t> </a:t>
            </a:r>
            <a:r>
              <a:rPr lang="en-US" altLang="zh-CN" sz="2400" dirty="0">
                <a:solidFill>
                  <a:schemeClr val="accent1"/>
                </a:solidFill>
              </a:rPr>
              <a:t>it.</a:t>
            </a:r>
            <a:endParaRPr lang="en-US" sz="2400" dirty="0">
              <a:solidFill>
                <a:schemeClr val="accent1"/>
              </a:solidFill>
            </a:endParaRPr>
          </a:p>
        </p:txBody>
      </p:sp>
      <p:sp>
        <p:nvSpPr>
          <p:cNvPr id="295" name="Google Shape;295;p37"/>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Shortcut</a:t>
            </a:r>
            <a:r>
              <a:rPr lang="zh-CN" altLang="en-US" dirty="0"/>
              <a:t> </a:t>
            </a:r>
            <a:r>
              <a:rPr lang="en-US" altLang="zh-CN" dirty="0"/>
              <a:t>on</a:t>
            </a:r>
            <a:r>
              <a:rPr lang="zh-CN" altLang="en-US" dirty="0"/>
              <a:t> </a:t>
            </a:r>
            <a:r>
              <a:rPr lang="en-US" altLang="zh-CN" dirty="0"/>
              <a:t>Video</a:t>
            </a:r>
            <a:r>
              <a:rPr lang="zh-CN" altLang="en-US" dirty="0"/>
              <a:t> </a:t>
            </a:r>
            <a:r>
              <a:rPr lang="en-US" altLang="zh-CN" dirty="0"/>
              <a:t>Captioning</a:t>
            </a:r>
            <a:endParaRPr dirty="0"/>
          </a:p>
        </p:txBody>
      </p:sp>
      <p:sp>
        <p:nvSpPr>
          <p:cNvPr id="296" name="Google Shape;296;p37"/>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97" name="Google Shape;297;p37"/>
          <p:cNvPicPr preferRelativeResize="0"/>
          <p:nvPr/>
        </p:nvPicPr>
        <p:blipFill rotWithShape="1">
          <a:blip r:embed="rId3">
            <a:alphaModFix/>
          </a:blip>
          <a:srcRect t="5687"/>
          <a:stretch/>
        </p:blipFill>
        <p:spPr>
          <a:xfrm>
            <a:off x="3568825" y="3049475"/>
            <a:ext cx="5175851" cy="3588101"/>
          </a:xfrm>
          <a:prstGeom prst="rect">
            <a:avLst/>
          </a:prstGeom>
          <a:noFill/>
          <a:ln>
            <a:noFill/>
          </a:ln>
        </p:spPr>
      </p:pic>
      <p:sp>
        <p:nvSpPr>
          <p:cNvPr id="298" name="Google Shape;298;p37"/>
          <p:cNvSpPr/>
          <p:nvPr/>
        </p:nvSpPr>
        <p:spPr>
          <a:xfrm>
            <a:off x="3751375" y="5987550"/>
            <a:ext cx="4376100" cy="2973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7"/>
          <p:cNvSpPr/>
          <p:nvPr/>
        </p:nvSpPr>
        <p:spPr>
          <a:xfrm>
            <a:off x="3502250" y="6344225"/>
            <a:ext cx="5419800" cy="2973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77800" lvl="0" indent="0" algn="l" rtl="0">
              <a:lnSpc>
                <a:spcPct val="120000"/>
              </a:lnSpc>
              <a:spcBef>
                <a:spcPts val="1200"/>
              </a:spcBef>
              <a:spcAft>
                <a:spcPts val="0"/>
              </a:spcAft>
              <a:buSzPts val="2800"/>
              <a:buNone/>
            </a:pPr>
            <a:endParaRPr dirty="0"/>
          </a:p>
        </p:txBody>
      </p:sp>
      <p:sp>
        <p:nvSpPr>
          <p:cNvPr id="278" name="Google Shape;278;p35"/>
          <p:cNvSpPr txBox="1"/>
          <p:nvPr/>
        </p:nvSpPr>
        <p:spPr>
          <a:xfrm>
            <a:off x="226375" y="3246800"/>
            <a:ext cx="11115300" cy="978689"/>
          </a:xfrm>
          <a:prstGeom prst="rect">
            <a:avLst/>
          </a:prstGeom>
          <a:noFill/>
          <a:ln>
            <a:noFill/>
          </a:ln>
        </p:spPr>
        <p:txBody>
          <a:bodyPr spcFirstLastPara="1" wrap="square" lIns="91425" tIns="45700" rIns="91425" bIns="45700" anchor="t" anchorCtr="0">
            <a:spAutoFit/>
          </a:bodyPr>
          <a:lstStyle/>
          <a:p>
            <a:pPr marL="868680" marR="0" lvl="2" indent="0" algn="ctr" rtl="0">
              <a:lnSpc>
                <a:spcPct val="120000"/>
              </a:lnSpc>
              <a:spcBef>
                <a:spcPts val="0"/>
              </a:spcBef>
              <a:spcAft>
                <a:spcPts val="0"/>
              </a:spcAft>
              <a:buNone/>
            </a:pPr>
            <a:r>
              <a:rPr lang="en-US" sz="2400" i="1" dirty="0">
                <a:solidFill>
                  <a:schemeClr val="accent1"/>
                </a:solidFill>
              </a:rPr>
              <a:t>Under resource constraints (model, data, supervision), how can we</a:t>
            </a:r>
            <a:r>
              <a:rPr lang="zh-CN" altLang="en-US" sz="2400" i="1" dirty="0">
                <a:solidFill>
                  <a:schemeClr val="accent1"/>
                </a:solidFill>
              </a:rPr>
              <a:t> </a:t>
            </a:r>
            <a:r>
              <a:rPr lang="en-US" altLang="zh-CN" sz="2400" i="1" dirty="0">
                <a:solidFill>
                  <a:schemeClr val="accent1"/>
                </a:solidFill>
              </a:rPr>
              <a:t>let</a:t>
            </a:r>
            <a:r>
              <a:rPr lang="zh-CN" altLang="en-US" sz="2400" i="1" dirty="0">
                <a:solidFill>
                  <a:schemeClr val="accent1"/>
                </a:solidFill>
              </a:rPr>
              <a:t> </a:t>
            </a:r>
            <a:r>
              <a:rPr lang="en-US" sz="2400" i="1" dirty="0">
                <a:solidFill>
                  <a:schemeClr val="accent1"/>
                </a:solidFill>
              </a:rPr>
              <a:t>image</a:t>
            </a:r>
            <a:r>
              <a:rPr lang="en-US" altLang="zh-CN" sz="2400" i="1" dirty="0">
                <a:solidFill>
                  <a:schemeClr val="accent1"/>
                </a:solidFill>
              </a:rPr>
              <a:t>-text</a:t>
            </a:r>
            <a:r>
              <a:rPr lang="zh-CN" altLang="en-US" sz="2400" i="1" dirty="0">
                <a:solidFill>
                  <a:schemeClr val="accent1"/>
                </a:solidFill>
              </a:rPr>
              <a:t> </a:t>
            </a:r>
            <a:r>
              <a:rPr lang="en-US" sz="2400" i="1" dirty="0">
                <a:solidFill>
                  <a:schemeClr val="accent1"/>
                </a:solidFill>
              </a:rPr>
              <a:t>models </a:t>
            </a:r>
            <a:r>
              <a:rPr lang="en-US" altLang="zh-CN" sz="2400" i="1" dirty="0">
                <a:solidFill>
                  <a:schemeClr val="accent1"/>
                </a:solidFill>
              </a:rPr>
              <a:t>focus</a:t>
            </a:r>
            <a:r>
              <a:rPr lang="zh-CN" altLang="en-US" sz="2400" i="1" dirty="0">
                <a:solidFill>
                  <a:schemeClr val="accent1"/>
                </a:solidFill>
              </a:rPr>
              <a:t> </a:t>
            </a:r>
            <a:r>
              <a:rPr lang="en-US" altLang="zh-CN" sz="2400" i="1" dirty="0">
                <a:solidFill>
                  <a:schemeClr val="accent1"/>
                </a:solidFill>
              </a:rPr>
              <a:t>on</a:t>
            </a:r>
            <a:r>
              <a:rPr lang="zh-CN" altLang="en-US" sz="2400" i="1" dirty="0">
                <a:solidFill>
                  <a:schemeClr val="accent1"/>
                </a:solidFill>
              </a:rPr>
              <a:t> </a:t>
            </a:r>
            <a:r>
              <a:rPr lang="en-US" altLang="zh-CN" sz="2400" i="1" dirty="0">
                <a:solidFill>
                  <a:schemeClr val="accent1"/>
                </a:solidFill>
              </a:rPr>
              <a:t>videos</a:t>
            </a:r>
            <a:r>
              <a:rPr lang="zh-CN" altLang="en-US" sz="2400" i="1" dirty="0">
                <a:solidFill>
                  <a:schemeClr val="accent1"/>
                </a:solidFill>
              </a:rPr>
              <a:t> </a:t>
            </a:r>
            <a:r>
              <a:rPr lang="en-US" altLang="zh-CN" sz="2400" i="1" dirty="0">
                <a:solidFill>
                  <a:schemeClr val="accent1"/>
                </a:solidFill>
              </a:rPr>
              <a:t>for</a:t>
            </a:r>
            <a:r>
              <a:rPr lang="zh-CN" altLang="en-US" sz="2400" i="1" dirty="0">
                <a:solidFill>
                  <a:schemeClr val="accent1"/>
                </a:solidFill>
              </a:rPr>
              <a:t> </a:t>
            </a:r>
            <a:r>
              <a:rPr lang="en-US" altLang="zh-CN" sz="2400" i="1" dirty="0">
                <a:solidFill>
                  <a:schemeClr val="accent1"/>
                </a:solidFill>
              </a:rPr>
              <a:t>producing</a:t>
            </a:r>
            <a:r>
              <a:rPr lang="zh-CN" altLang="en-US" sz="2400" i="1" dirty="0">
                <a:solidFill>
                  <a:schemeClr val="accent1"/>
                </a:solidFill>
              </a:rPr>
              <a:t> </a:t>
            </a:r>
            <a:r>
              <a:rPr lang="en-US" altLang="zh-CN" sz="2400" i="1" dirty="0">
                <a:solidFill>
                  <a:schemeClr val="accent1"/>
                </a:solidFill>
              </a:rPr>
              <a:t>captioning</a:t>
            </a:r>
            <a:r>
              <a:rPr lang="en-US" sz="2400" i="1" dirty="0">
                <a:solidFill>
                  <a:schemeClr val="accent1"/>
                </a:solidFill>
              </a:rPr>
              <a:t>?</a:t>
            </a:r>
            <a:endParaRPr sz="2400" b="0" i="1" u="none" strike="noStrike" cap="none" dirty="0">
              <a:solidFill>
                <a:schemeClr val="accent1"/>
              </a:solidFill>
              <a:latin typeface="Arial"/>
              <a:ea typeface="Arial"/>
              <a:cs typeface="Arial"/>
              <a:sym typeface="Arial"/>
            </a:endParaRPr>
          </a:p>
        </p:txBody>
      </p:sp>
      <p:sp>
        <p:nvSpPr>
          <p:cNvPr id="279" name="Google Shape;279;p35"/>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Break</a:t>
            </a:r>
            <a:r>
              <a:rPr lang="zh-CN" altLang="en-US" dirty="0"/>
              <a:t> </a:t>
            </a:r>
            <a:r>
              <a:rPr lang="en-US" altLang="zh-CN" dirty="0"/>
              <a:t>Shortcut</a:t>
            </a:r>
            <a:endParaRPr dirty="0"/>
          </a:p>
        </p:txBody>
      </p:sp>
      <p:sp>
        <p:nvSpPr>
          <p:cNvPr id="280" name="Google Shape;280;p3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374DD446-0F39-AF75-D02E-A448CACC839D}"/>
            </a:ext>
          </a:extLst>
        </p:cNvPr>
        <p:cNvGrpSpPr/>
        <p:nvPr/>
      </p:nvGrpSpPr>
      <p:grpSpPr>
        <a:xfrm>
          <a:off x="0" y="0"/>
          <a:ext cx="0" cy="0"/>
          <a:chOff x="0" y="0"/>
          <a:chExt cx="0" cy="0"/>
        </a:xfrm>
      </p:grpSpPr>
      <p:sp>
        <p:nvSpPr>
          <p:cNvPr id="312" name="Google Shape;312;p39">
            <a:extLst>
              <a:ext uri="{FF2B5EF4-FFF2-40B4-BE49-F238E27FC236}">
                <a16:creationId xmlns:a16="http://schemas.microsoft.com/office/drawing/2014/main" id="{03E599A8-BF92-6404-D470-4393B931372E}"/>
              </a:ext>
            </a:extLst>
          </p:cNvPr>
          <p:cNvSpPr txBox="1">
            <a:spLocks noGrp="1"/>
          </p:cNvSpPr>
          <p:nvPr>
            <p:ph type="title"/>
          </p:nvPr>
        </p:nvSpPr>
        <p:spPr>
          <a:xfrm>
            <a:off x="336425" y="1001974"/>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RL </a:t>
            </a:r>
            <a:r>
              <a:rPr lang="en-US" altLang="zh-CN" dirty="0"/>
              <a:t>supervision</a:t>
            </a:r>
            <a:endParaRPr dirty="0"/>
          </a:p>
        </p:txBody>
      </p:sp>
      <p:sp>
        <p:nvSpPr>
          <p:cNvPr id="313" name="Google Shape;313;p39">
            <a:extLst>
              <a:ext uri="{FF2B5EF4-FFF2-40B4-BE49-F238E27FC236}">
                <a16:creationId xmlns:a16="http://schemas.microsoft.com/office/drawing/2014/main" id="{BB3B1FB5-B2CA-F7C4-D095-F8303C869032}"/>
              </a:ext>
            </a:extLst>
          </p:cNvPr>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314" name="Google Shape;314;p39">
            <a:extLst>
              <a:ext uri="{FF2B5EF4-FFF2-40B4-BE49-F238E27FC236}">
                <a16:creationId xmlns:a16="http://schemas.microsoft.com/office/drawing/2014/main" id="{43571F7C-DB0F-1414-25BB-65AD8E62AB92}"/>
              </a:ext>
            </a:extLst>
          </p:cNvPr>
          <p:cNvPicPr preferRelativeResize="0"/>
          <p:nvPr/>
        </p:nvPicPr>
        <p:blipFill>
          <a:blip r:embed="rId3">
            <a:alphaModFix/>
          </a:blip>
          <a:stretch>
            <a:fillRect/>
          </a:stretch>
        </p:blipFill>
        <p:spPr>
          <a:xfrm>
            <a:off x="336425" y="3350403"/>
            <a:ext cx="11253350" cy="2456174"/>
          </a:xfrm>
          <a:prstGeom prst="rect">
            <a:avLst/>
          </a:prstGeom>
          <a:noFill/>
          <a:ln>
            <a:noFill/>
          </a:ln>
        </p:spPr>
      </p:pic>
      <p:sp>
        <p:nvSpPr>
          <p:cNvPr id="315" name="Google Shape;315;p39">
            <a:extLst>
              <a:ext uri="{FF2B5EF4-FFF2-40B4-BE49-F238E27FC236}">
                <a16:creationId xmlns:a16="http://schemas.microsoft.com/office/drawing/2014/main" id="{3D6C91B1-E502-E1BA-BC40-506C47682DAF}"/>
              </a:ext>
            </a:extLst>
          </p:cNvPr>
          <p:cNvSpPr txBox="1"/>
          <p:nvPr/>
        </p:nvSpPr>
        <p:spPr>
          <a:xfrm>
            <a:off x="168150" y="1838934"/>
            <a:ext cx="11855700" cy="704778"/>
          </a:xfrm>
          <a:prstGeom prst="rect">
            <a:avLst/>
          </a:prstGeom>
          <a:noFill/>
          <a:ln>
            <a:noFill/>
          </a:ln>
        </p:spPr>
        <p:txBody>
          <a:bodyPr spcFirstLastPara="1" wrap="square" lIns="91425" tIns="91425" rIns="91425" bIns="91425" anchor="t" anchorCtr="0">
            <a:spAutoFit/>
          </a:bodyPr>
          <a:lstStyle/>
          <a:p>
            <a:pPr marL="914400" lvl="1" indent="-342900" algn="l" rtl="0">
              <a:lnSpc>
                <a:spcPct val="120000"/>
              </a:lnSpc>
              <a:spcBef>
                <a:spcPts val="600"/>
              </a:spcBef>
              <a:spcAft>
                <a:spcPts val="0"/>
              </a:spcAft>
              <a:buClr>
                <a:schemeClr val="accent1"/>
              </a:buClr>
              <a:buSzPts val="1800"/>
              <a:buChar char="-"/>
            </a:pPr>
            <a:r>
              <a:rPr lang="en-US" altLang="zh-CN" sz="2400" dirty="0">
                <a:solidFill>
                  <a:schemeClr val="accent1"/>
                </a:solidFill>
              </a:rPr>
              <a:t>We</a:t>
            </a:r>
            <a:r>
              <a:rPr lang="zh-CN" altLang="en-US" sz="2400" dirty="0">
                <a:solidFill>
                  <a:schemeClr val="accent1"/>
                </a:solidFill>
              </a:rPr>
              <a:t> </a:t>
            </a:r>
            <a:r>
              <a:rPr lang="en-US" altLang="zh-CN" sz="2400" dirty="0">
                <a:solidFill>
                  <a:schemeClr val="accent1"/>
                </a:solidFill>
              </a:rPr>
              <a:t>use</a:t>
            </a:r>
            <a:r>
              <a:rPr lang="zh-CN" altLang="en-US" sz="2400" dirty="0">
                <a:solidFill>
                  <a:schemeClr val="accent1"/>
                </a:solidFill>
              </a:rPr>
              <a:t> </a:t>
            </a:r>
            <a:r>
              <a:rPr lang="en-US" altLang="zh-CN" sz="2400" dirty="0" err="1">
                <a:solidFill>
                  <a:schemeClr val="accent1"/>
                </a:solidFill>
              </a:rPr>
              <a:t>CIDEr</a:t>
            </a:r>
            <a:r>
              <a:rPr lang="zh-CN" altLang="en-US" sz="2400" dirty="0">
                <a:solidFill>
                  <a:schemeClr val="accent1"/>
                </a:solidFill>
              </a:rPr>
              <a:t> </a:t>
            </a:r>
            <a:r>
              <a:rPr lang="en-US" altLang="zh-CN" sz="2400" dirty="0">
                <a:solidFill>
                  <a:schemeClr val="accent1"/>
                </a:solidFill>
              </a:rPr>
              <a:t>score</a:t>
            </a:r>
            <a:r>
              <a:rPr lang="zh-CN" altLang="en-US" sz="2400" dirty="0">
                <a:solidFill>
                  <a:schemeClr val="accent1"/>
                </a:solidFill>
              </a:rPr>
              <a:t> </a:t>
            </a:r>
            <a:r>
              <a:rPr lang="en-US" altLang="zh-CN" sz="2400" dirty="0">
                <a:solidFill>
                  <a:schemeClr val="accent1"/>
                </a:solidFill>
              </a:rPr>
              <a:t>as</a:t>
            </a:r>
            <a:r>
              <a:rPr lang="zh-CN" altLang="en-US" sz="2400" dirty="0">
                <a:solidFill>
                  <a:schemeClr val="accent1"/>
                </a:solidFill>
              </a:rPr>
              <a:t> </a:t>
            </a:r>
            <a:r>
              <a:rPr lang="en-US" altLang="zh-CN" sz="2400" dirty="0">
                <a:solidFill>
                  <a:schemeClr val="accent1"/>
                </a:solidFill>
              </a:rPr>
              <a:t>metric-based</a:t>
            </a:r>
            <a:r>
              <a:rPr lang="zh-CN" altLang="en-US" sz="2400" dirty="0">
                <a:solidFill>
                  <a:schemeClr val="accent1"/>
                </a:solidFill>
              </a:rPr>
              <a:t> </a:t>
            </a:r>
            <a:r>
              <a:rPr lang="en-US" altLang="zh-CN" sz="2400" dirty="0">
                <a:solidFill>
                  <a:schemeClr val="accent1"/>
                </a:solidFill>
              </a:rPr>
              <a:t>reward</a:t>
            </a:r>
            <a:r>
              <a:rPr lang="zh-CN" altLang="en-US" sz="2400" dirty="0">
                <a:solidFill>
                  <a:schemeClr val="accent1"/>
                </a:solidFill>
              </a:rPr>
              <a:t> </a:t>
            </a:r>
            <a:r>
              <a:rPr lang="en-US" altLang="zh-CN" sz="2400" dirty="0">
                <a:solidFill>
                  <a:schemeClr val="accent1"/>
                </a:solidFill>
              </a:rPr>
              <a:t>to</a:t>
            </a:r>
            <a:r>
              <a:rPr lang="zh-CN" altLang="en-US" sz="2400" dirty="0">
                <a:solidFill>
                  <a:schemeClr val="accent1"/>
                </a:solidFill>
              </a:rPr>
              <a:t> </a:t>
            </a:r>
            <a:r>
              <a:rPr lang="en-US" altLang="zh-CN" sz="2400" dirty="0">
                <a:solidFill>
                  <a:schemeClr val="accent1"/>
                </a:solidFill>
              </a:rPr>
              <a:t>reinforce</a:t>
            </a:r>
            <a:r>
              <a:rPr lang="zh-CN" altLang="en-US" sz="2400" dirty="0">
                <a:solidFill>
                  <a:schemeClr val="accent1"/>
                </a:solidFill>
              </a:rPr>
              <a:t> </a:t>
            </a:r>
            <a:r>
              <a:rPr lang="en-US" altLang="zh-CN" sz="2400" dirty="0">
                <a:solidFill>
                  <a:schemeClr val="accent1"/>
                </a:solidFill>
              </a:rPr>
              <a:t>video</a:t>
            </a:r>
            <a:r>
              <a:rPr lang="zh-CN" altLang="en-US" sz="2400" dirty="0">
                <a:solidFill>
                  <a:schemeClr val="accent1"/>
                </a:solidFill>
              </a:rPr>
              <a:t> </a:t>
            </a:r>
            <a:r>
              <a:rPr lang="en-US" altLang="zh-CN" sz="2400" dirty="0">
                <a:solidFill>
                  <a:schemeClr val="accent1"/>
                </a:solidFill>
              </a:rPr>
              <a:t>captioning.</a:t>
            </a:r>
            <a:endParaRPr dirty="0"/>
          </a:p>
        </p:txBody>
      </p:sp>
    </p:spTree>
    <p:extLst>
      <p:ext uri="{BB962C8B-B14F-4D97-AF65-F5344CB8AC3E}">
        <p14:creationId xmlns:p14="http://schemas.microsoft.com/office/powerpoint/2010/main" val="67621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336425" y="866508"/>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Model Architecture</a:t>
            </a:r>
            <a:endParaRPr dirty="0"/>
          </a:p>
        </p:txBody>
      </p:sp>
      <p:sp>
        <p:nvSpPr>
          <p:cNvPr id="313" name="Google Shape;313;p39"/>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314" name="Google Shape;314;p39"/>
          <p:cNvPicPr preferRelativeResize="0"/>
          <p:nvPr/>
        </p:nvPicPr>
        <p:blipFill>
          <a:blip r:embed="rId3">
            <a:alphaModFix/>
          </a:blip>
          <a:stretch>
            <a:fillRect/>
          </a:stretch>
        </p:blipFill>
        <p:spPr>
          <a:xfrm>
            <a:off x="336425" y="3587468"/>
            <a:ext cx="11253350" cy="2456174"/>
          </a:xfrm>
          <a:prstGeom prst="rect">
            <a:avLst/>
          </a:prstGeom>
          <a:noFill/>
          <a:ln>
            <a:noFill/>
          </a:ln>
        </p:spPr>
      </p:pic>
      <p:sp>
        <p:nvSpPr>
          <p:cNvPr id="315" name="Google Shape;315;p39"/>
          <p:cNvSpPr txBox="1"/>
          <p:nvPr/>
        </p:nvSpPr>
        <p:spPr>
          <a:xfrm>
            <a:off x="168150" y="1584936"/>
            <a:ext cx="11855700" cy="1591175"/>
          </a:xfrm>
          <a:prstGeom prst="rect">
            <a:avLst/>
          </a:prstGeom>
          <a:noFill/>
          <a:ln>
            <a:noFill/>
          </a:ln>
        </p:spPr>
        <p:txBody>
          <a:bodyPr spcFirstLastPara="1" wrap="square" lIns="91425" tIns="91425" rIns="91425" bIns="91425" anchor="t" anchorCtr="0">
            <a:spAutoFit/>
          </a:bodyPr>
          <a:lstStyle/>
          <a:p>
            <a:pPr marL="914400" lvl="1" indent="-342900" algn="l" rtl="0">
              <a:lnSpc>
                <a:spcPct val="120000"/>
              </a:lnSpc>
              <a:spcBef>
                <a:spcPts val="600"/>
              </a:spcBef>
              <a:spcAft>
                <a:spcPts val="0"/>
              </a:spcAft>
              <a:buClr>
                <a:schemeClr val="accent1"/>
              </a:buClr>
              <a:buSzPts val="1800"/>
              <a:buChar char="-"/>
            </a:pPr>
            <a:r>
              <a:rPr lang="en-US" sz="2400" dirty="0" err="1">
                <a:solidFill>
                  <a:schemeClr val="accent1"/>
                </a:solidFill>
              </a:rPr>
              <a:t>ViT</a:t>
            </a:r>
            <a:r>
              <a:rPr lang="zh-CN" altLang="en-US" sz="2400" dirty="0">
                <a:solidFill>
                  <a:schemeClr val="accent1"/>
                </a:solidFill>
              </a:rPr>
              <a:t> </a:t>
            </a:r>
            <a:r>
              <a:rPr lang="en-US" altLang="zh-CN" sz="2400" dirty="0">
                <a:solidFill>
                  <a:schemeClr val="accent1"/>
                </a:solidFill>
              </a:rPr>
              <a:t>+</a:t>
            </a:r>
            <a:r>
              <a:rPr lang="en-US" sz="2400" dirty="0">
                <a:solidFill>
                  <a:schemeClr val="accent1"/>
                </a:solidFill>
              </a:rPr>
              <a:t> Q-Former </a:t>
            </a:r>
            <a:r>
              <a:rPr lang="en-US" altLang="zh-CN" sz="2400" dirty="0">
                <a:solidFill>
                  <a:schemeClr val="accent1"/>
                </a:solidFill>
              </a:rPr>
              <a:t>+</a:t>
            </a:r>
            <a:r>
              <a:rPr lang="zh-CN" altLang="en-US" sz="2400" dirty="0">
                <a:solidFill>
                  <a:schemeClr val="accent1"/>
                </a:solidFill>
              </a:rPr>
              <a:t> </a:t>
            </a:r>
            <a:r>
              <a:rPr lang="en-US" sz="2400" dirty="0">
                <a:solidFill>
                  <a:schemeClr val="accent1"/>
                </a:solidFill>
              </a:rPr>
              <a:t>Flan-T5-XL</a:t>
            </a:r>
            <a:endParaRPr sz="2400" dirty="0">
              <a:solidFill>
                <a:schemeClr val="accent1"/>
              </a:solidFill>
            </a:endParaRPr>
          </a:p>
          <a:p>
            <a:pPr marL="914400" lvl="1" indent="-342900" algn="l" rtl="0">
              <a:lnSpc>
                <a:spcPct val="120000"/>
              </a:lnSpc>
              <a:spcBef>
                <a:spcPts val="0"/>
              </a:spcBef>
              <a:spcAft>
                <a:spcPts val="0"/>
              </a:spcAft>
              <a:buClr>
                <a:schemeClr val="accent1"/>
              </a:buClr>
              <a:buSzPts val="1800"/>
              <a:buChar char="-"/>
            </a:pPr>
            <a:r>
              <a:rPr lang="en-US" sz="2400" dirty="0">
                <a:solidFill>
                  <a:schemeClr val="accent1"/>
                </a:solidFill>
              </a:rPr>
              <a:t>Video inputs</a:t>
            </a:r>
            <a:r>
              <a:rPr lang="en-US" altLang="zh-CN" sz="2400" dirty="0">
                <a:solidFill>
                  <a:schemeClr val="accent1"/>
                </a:solidFill>
              </a:rPr>
              <a:t>:</a:t>
            </a:r>
            <a:r>
              <a:rPr lang="zh-CN" altLang="en-US" sz="2400" dirty="0">
                <a:solidFill>
                  <a:schemeClr val="accent1"/>
                </a:solidFill>
              </a:rPr>
              <a:t> </a:t>
            </a:r>
            <a:r>
              <a:rPr lang="en-US" altLang="zh-CN" sz="2400" dirty="0">
                <a:solidFill>
                  <a:schemeClr val="accent1"/>
                </a:solidFill>
              </a:rPr>
              <a:t>multiple</a:t>
            </a:r>
            <a:r>
              <a:rPr lang="zh-CN" altLang="en-US" sz="2400" dirty="0">
                <a:solidFill>
                  <a:schemeClr val="accent1"/>
                </a:solidFill>
              </a:rPr>
              <a:t> </a:t>
            </a:r>
            <a:r>
              <a:rPr lang="en-US" altLang="zh-CN" sz="2400" dirty="0">
                <a:solidFill>
                  <a:schemeClr val="accent1"/>
                </a:solidFill>
              </a:rPr>
              <a:t>frames</a:t>
            </a:r>
            <a:endParaRPr lang="en-US" sz="2400" dirty="0">
              <a:solidFill>
                <a:schemeClr val="accent1"/>
              </a:solidFill>
            </a:endParaRPr>
          </a:p>
          <a:p>
            <a:pPr marL="914400" lvl="1" indent="-342900" algn="l" rtl="0">
              <a:lnSpc>
                <a:spcPct val="120000"/>
              </a:lnSpc>
              <a:spcBef>
                <a:spcPts val="0"/>
              </a:spcBef>
              <a:spcAft>
                <a:spcPts val="0"/>
              </a:spcAft>
              <a:buClr>
                <a:schemeClr val="accent1"/>
              </a:buClr>
              <a:buSzPts val="1800"/>
              <a:buChar char="-"/>
            </a:pPr>
            <a:r>
              <a:rPr lang="en-US" altLang="zh-CN" sz="2400" dirty="0">
                <a:solidFill>
                  <a:schemeClr val="accent1"/>
                </a:solidFill>
              </a:rPr>
              <a:t>Frames</a:t>
            </a:r>
            <a:r>
              <a:rPr lang="en-US" sz="2400" dirty="0">
                <a:solidFill>
                  <a:schemeClr val="accent1"/>
                </a:solidFill>
              </a:rPr>
              <a:t> embeddings were concatenated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p:nvPr/>
        </p:nvSpPr>
        <p:spPr>
          <a:xfrm>
            <a:off x="226375" y="1772992"/>
            <a:ext cx="11115300" cy="1865086"/>
          </a:xfrm>
          <a:prstGeom prst="rect">
            <a:avLst/>
          </a:prstGeom>
          <a:noFill/>
          <a:ln>
            <a:noFill/>
          </a:ln>
        </p:spPr>
        <p:txBody>
          <a:bodyPr spcFirstLastPara="1" wrap="square" lIns="91425" tIns="45700" rIns="91425" bIns="45700" anchor="t" anchorCtr="0">
            <a:spAutoFit/>
          </a:bodyPr>
          <a:lstStyle/>
          <a:p>
            <a:pPr marL="868680" lvl="0" indent="0" algn="ctr" rtl="0">
              <a:lnSpc>
                <a:spcPct val="120000"/>
              </a:lnSpc>
              <a:spcBef>
                <a:spcPts val="0"/>
              </a:spcBef>
              <a:spcAft>
                <a:spcPts val="0"/>
              </a:spcAft>
              <a:buSzPts val="1100"/>
              <a:buNone/>
            </a:pPr>
            <a:r>
              <a:rPr lang="en-US" sz="2400" i="1" dirty="0">
                <a:solidFill>
                  <a:schemeClr val="accent1"/>
                </a:solidFill>
              </a:rPr>
              <a:t>Fine-tune </a:t>
            </a:r>
            <a:r>
              <a:rPr lang="en-US" sz="2400" i="1" dirty="0" err="1">
                <a:solidFill>
                  <a:schemeClr val="accent1"/>
                </a:solidFill>
              </a:rPr>
              <a:t>InstructBLIP</a:t>
            </a:r>
            <a:r>
              <a:rPr lang="en-US" sz="2400" i="1" dirty="0">
                <a:solidFill>
                  <a:schemeClr val="accent1"/>
                </a:solidFill>
              </a:rPr>
              <a:t> model on MSR-VTT-Caption dataset</a:t>
            </a:r>
            <a:r>
              <a:rPr lang="zh-CN" altLang="en-US" sz="2400" i="1" dirty="0">
                <a:solidFill>
                  <a:schemeClr val="accent1"/>
                </a:solidFill>
              </a:rPr>
              <a:t> </a:t>
            </a:r>
            <a:r>
              <a:rPr lang="en-US" altLang="zh-CN" sz="2400" i="1" dirty="0">
                <a:solidFill>
                  <a:schemeClr val="accent1"/>
                </a:solidFill>
              </a:rPr>
              <a:t>with</a:t>
            </a:r>
            <a:r>
              <a:rPr lang="en-US" sz="2400" i="1" dirty="0">
                <a:solidFill>
                  <a:schemeClr val="accent1"/>
                </a:solidFill>
              </a:rPr>
              <a:t> </a:t>
            </a:r>
          </a:p>
          <a:p>
            <a:pPr marL="868680" lvl="0" indent="0" algn="ctr" rtl="0">
              <a:lnSpc>
                <a:spcPct val="120000"/>
              </a:lnSpc>
              <a:spcBef>
                <a:spcPts val="0"/>
              </a:spcBef>
              <a:spcAft>
                <a:spcPts val="0"/>
              </a:spcAft>
              <a:buSzPts val="1100"/>
              <a:buNone/>
            </a:pPr>
            <a:r>
              <a:rPr lang="en-US" sz="2400" b="1" i="1" dirty="0">
                <a:solidFill>
                  <a:schemeClr val="accent1"/>
                </a:solidFill>
              </a:rPr>
              <a:t>1) </a:t>
            </a:r>
            <a:r>
              <a:rPr lang="en-US" sz="2400" i="1" dirty="0">
                <a:solidFill>
                  <a:schemeClr val="accent1"/>
                </a:solidFill>
              </a:rPr>
              <a:t>Post-Training with RL</a:t>
            </a:r>
            <a:r>
              <a:rPr lang="zh-CN" altLang="en-US" sz="2400" i="1" dirty="0">
                <a:solidFill>
                  <a:schemeClr val="accent1"/>
                </a:solidFill>
              </a:rPr>
              <a:t> </a:t>
            </a:r>
            <a:r>
              <a:rPr lang="en-US" sz="2400" b="1" i="1" dirty="0">
                <a:solidFill>
                  <a:schemeClr val="accent1"/>
                </a:solidFill>
              </a:rPr>
              <a:t>2)</a:t>
            </a:r>
            <a:r>
              <a:rPr lang="zh-CN" altLang="en-US" sz="2400" b="1" i="1" dirty="0">
                <a:solidFill>
                  <a:schemeClr val="accent1"/>
                </a:solidFill>
              </a:rPr>
              <a:t> </a:t>
            </a:r>
            <a:r>
              <a:rPr lang="en-US" altLang="zh-CN" sz="2400" i="1" dirty="0">
                <a:solidFill>
                  <a:schemeClr val="accent1"/>
                </a:solidFill>
              </a:rPr>
              <a:t>updating</a:t>
            </a:r>
            <a:r>
              <a:rPr lang="zh-CN" altLang="en-US" sz="2400" i="1" dirty="0">
                <a:solidFill>
                  <a:schemeClr val="accent1"/>
                </a:solidFill>
              </a:rPr>
              <a:t> </a:t>
            </a:r>
            <a:r>
              <a:rPr lang="en-US" sz="2400" i="1" dirty="0">
                <a:solidFill>
                  <a:schemeClr val="accent1"/>
                </a:solidFill>
              </a:rPr>
              <a:t>Q-Former Only </a:t>
            </a:r>
          </a:p>
          <a:p>
            <a:pPr marL="868680" lvl="0" indent="0" algn="ctr" rtl="0">
              <a:lnSpc>
                <a:spcPct val="120000"/>
              </a:lnSpc>
              <a:spcBef>
                <a:spcPts val="0"/>
              </a:spcBef>
              <a:spcAft>
                <a:spcPts val="0"/>
              </a:spcAft>
              <a:buSzPts val="1100"/>
              <a:buNone/>
            </a:pPr>
            <a:r>
              <a:rPr lang="en-US" sz="2400" b="1" i="1" dirty="0">
                <a:solidFill>
                  <a:schemeClr val="accent1"/>
                </a:solidFill>
              </a:rPr>
              <a:t>3)</a:t>
            </a:r>
            <a:r>
              <a:rPr lang="zh-CN" altLang="en-US" sz="2400" b="1" i="1" dirty="0">
                <a:solidFill>
                  <a:schemeClr val="accent1"/>
                </a:solidFill>
              </a:rPr>
              <a:t> </a:t>
            </a:r>
            <a:r>
              <a:rPr lang="en-US" altLang="zh-CN" sz="2400" i="1" dirty="0">
                <a:solidFill>
                  <a:schemeClr val="accent1"/>
                </a:solidFill>
              </a:rPr>
              <a:t>Moderate</a:t>
            </a:r>
            <a:r>
              <a:rPr lang="zh-CN" altLang="en-US" sz="2400" i="1" dirty="0">
                <a:solidFill>
                  <a:schemeClr val="accent1"/>
                </a:solidFill>
              </a:rPr>
              <a:t> </a:t>
            </a:r>
            <a:r>
              <a:rPr lang="en-US" altLang="zh-CN" sz="2400" i="1" dirty="0">
                <a:solidFill>
                  <a:schemeClr val="accent1"/>
                </a:solidFill>
              </a:rPr>
              <a:t>Video</a:t>
            </a:r>
            <a:r>
              <a:rPr lang="zh-CN" altLang="en-US" sz="2400" i="1" dirty="0">
                <a:solidFill>
                  <a:schemeClr val="accent1"/>
                </a:solidFill>
              </a:rPr>
              <a:t> </a:t>
            </a:r>
            <a:r>
              <a:rPr lang="en-US" altLang="zh-CN" sz="2400" i="1" dirty="0">
                <a:solidFill>
                  <a:schemeClr val="accent1"/>
                </a:solidFill>
              </a:rPr>
              <a:t>Quality</a:t>
            </a:r>
            <a:endParaRPr sz="2400" i="1" dirty="0">
              <a:solidFill>
                <a:schemeClr val="accent1"/>
              </a:solidFill>
            </a:endParaRPr>
          </a:p>
          <a:p>
            <a:pPr marL="868680" marR="0" lvl="2" indent="0" algn="ctr" rtl="0">
              <a:lnSpc>
                <a:spcPct val="120000"/>
              </a:lnSpc>
              <a:spcBef>
                <a:spcPts val="0"/>
              </a:spcBef>
              <a:spcAft>
                <a:spcPts val="0"/>
              </a:spcAft>
              <a:buNone/>
            </a:pPr>
            <a:endParaRPr sz="2400" i="1" dirty="0">
              <a:solidFill>
                <a:schemeClr val="accent1"/>
              </a:solidFill>
            </a:endParaRPr>
          </a:p>
        </p:txBody>
      </p:sp>
      <p:sp>
        <p:nvSpPr>
          <p:cNvPr id="286" name="Google Shape;286;p36"/>
          <p:cNvSpPr txBox="1">
            <a:spLocks noGrp="1"/>
          </p:cNvSpPr>
          <p:nvPr>
            <p:ph type="title"/>
          </p:nvPr>
        </p:nvSpPr>
        <p:spPr>
          <a:xfrm>
            <a:off x="336425" y="798782"/>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Optimal</a:t>
            </a:r>
            <a:r>
              <a:rPr lang="zh-CN" altLang="en-US" dirty="0"/>
              <a:t> </a:t>
            </a:r>
            <a:r>
              <a:rPr lang="en-US" altLang="zh-CN" dirty="0"/>
              <a:t>Recipe</a:t>
            </a:r>
            <a:endParaRPr dirty="0"/>
          </a:p>
        </p:txBody>
      </p:sp>
      <p:sp>
        <p:nvSpPr>
          <p:cNvPr id="287" name="Google Shape;287;p36"/>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88" name="Google Shape;288;p36"/>
          <p:cNvPicPr preferRelativeResize="0"/>
          <p:nvPr/>
        </p:nvPicPr>
        <p:blipFill>
          <a:blip r:embed="rId3">
            <a:alphaModFix/>
          </a:blip>
          <a:stretch>
            <a:fillRect/>
          </a:stretch>
        </p:blipFill>
        <p:spPr>
          <a:xfrm>
            <a:off x="336425" y="3809167"/>
            <a:ext cx="11253350" cy="2456174"/>
          </a:xfrm>
          <a:prstGeom prst="rect">
            <a:avLst/>
          </a:prstGeom>
          <a:noFill/>
          <a:ln>
            <a:noFill/>
          </a:ln>
        </p:spPr>
      </p:pic>
      <p:sp>
        <p:nvSpPr>
          <p:cNvPr id="289" name="Google Shape;289;p36"/>
          <p:cNvSpPr/>
          <p:nvPr/>
        </p:nvSpPr>
        <p:spPr>
          <a:xfrm>
            <a:off x="10067400" y="4610375"/>
            <a:ext cx="1433150" cy="663650"/>
          </a:xfrm>
          <a:prstGeom prst="flowChartProcess">
            <a:avLst/>
          </a:prstGeom>
          <a:noFill/>
          <a:ln w="2857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rtmouth">
  <a:themeElements>
    <a:clrScheme name="Custom 4">
      <a:dk1>
        <a:srgbClr val="000000"/>
      </a:dk1>
      <a:lt1>
        <a:srgbClr val="FFFFFF"/>
      </a:lt1>
      <a:dk2>
        <a:srgbClr val="797979"/>
      </a:dk2>
      <a:lt2>
        <a:srgbClr val="D9D9D9"/>
      </a:lt2>
      <a:accent1>
        <a:srgbClr val="00693E"/>
      </a:accent1>
      <a:accent2>
        <a:srgbClr val="12312B"/>
      </a:accent2>
      <a:accent3>
        <a:srgbClr val="C3DD88"/>
      </a:accent3>
      <a:accent4>
        <a:srgbClr val="6EAA8D"/>
      </a:accent4>
      <a:accent5>
        <a:srgbClr val="797979"/>
      </a:accent5>
      <a:accent6>
        <a:srgbClr val="EBF3EF"/>
      </a:accent6>
      <a:hlink>
        <a:srgbClr val="00693E"/>
      </a:hlink>
      <a:folHlink>
        <a:srgbClr val="12312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872</Words>
  <Application>Microsoft Macintosh PowerPoint</Application>
  <PresentationFormat>Widescreen</PresentationFormat>
  <Paragraphs>111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Roboto</vt:lpstr>
      <vt:lpstr>Cambria Math</vt:lpstr>
      <vt:lpstr>Calibri</vt:lpstr>
      <vt:lpstr>Dartmouth</vt:lpstr>
      <vt:lpstr>Pretrained Image-Text Models are Secretly Video Captioners</vt:lpstr>
      <vt:lpstr>Recap</vt:lpstr>
      <vt:lpstr>Challenges </vt:lpstr>
      <vt:lpstr>Shortcut Hypothesis </vt:lpstr>
      <vt:lpstr>Shortcut on Video Captioning</vt:lpstr>
      <vt:lpstr>Break Shortcut</vt:lpstr>
      <vt:lpstr>RL supervision</vt:lpstr>
      <vt:lpstr>Model Architecture</vt:lpstr>
      <vt:lpstr>Optimal Recipe</vt:lpstr>
      <vt:lpstr>We achieved 2nd best against SoTA video captioners</vt:lpstr>
      <vt:lpstr>Key Findings</vt:lpstr>
      <vt:lpstr>Key Findings</vt:lpstr>
      <vt:lpstr>Key Findings</vt:lpstr>
      <vt:lpstr>Key Findings</vt:lpstr>
      <vt:lpstr>Key Findings</vt:lpstr>
      <vt:lpstr>Key Findings</vt:lpstr>
      <vt:lpstr>Key Findings</vt:lpstr>
      <vt:lpstr>Qualitative Comparison: image-text model v.s. Ours</vt:lpstr>
      <vt:lpstr>Qualitative Comparison: image-text model v.s. Ours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Pretrained Image-Text Models are Secretly Video Captioners</dc:title>
  <cp:lastModifiedBy>Chunhui Zhang</cp:lastModifiedBy>
  <cp:revision>7</cp:revision>
  <dcterms:modified xsi:type="dcterms:W3CDTF">2025-04-30T04:25:29Z</dcterms:modified>
</cp:coreProperties>
</file>